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0" r:id="rId6"/>
    <p:sldId id="262" r:id="rId7"/>
    <p:sldId id="263" r:id="rId8"/>
    <p:sldId id="275" r:id="rId9"/>
    <p:sldId id="264" r:id="rId10"/>
    <p:sldId id="265" r:id="rId11"/>
    <p:sldId id="271" r:id="rId12"/>
    <p:sldId id="274" r:id="rId13"/>
    <p:sldId id="266" r:id="rId14"/>
    <p:sldId id="267" r:id="rId15"/>
    <p:sldId id="270" r:id="rId16"/>
    <p:sldId id="269" r:id="rId17"/>
    <p:sldId id="273" r:id="rId18"/>
    <p:sldId id="272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F8F744-564E-C552-C6B3-41009DB3C8BF}" v="71" dt="2022-04-20T05:35:06.064"/>
    <p1510:client id="{0FC1CFCF-A17A-DCDA-C28C-A6072A43ED20}" v="163" dt="2022-04-20T05:41:04.836"/>
    <p1510:client id="{19BC3C53-FDB1-AE45-57BA-2910886044D7}" v="41" dt="2022-04-19T05:49:01.495"/>
    <p1510:client id="{1ADF5FFD-6E3E-FE21-5417-F322D7028C19}" v="216" dt="2022-04-12T05:48:13.942"/>
    <p1510:client id="{1F2AA0D7-AC79-F5E6-2D45-5B7C8131640A}" v="73" dt="2022-04-19T05:44:30.663"/>
    <p1510:client id="{202F20A7-C9D4-3A0D-4818-6E6474543F32}" v="9" dt="2022-04-21T20:18:53.705"/>
    <p1510:client id="{387CF39D-579A-1472-E0AF-E5760F79A1D6}" v="124" dt="2022-04-13T10:23:11.287"/>
    <p1510:client id="{3F7DF3B9-DC7D-7012-39AA-1FAABBEDFE88}" v="250" dt="2022-04-20T16:39:31.135"/>
    <p1510:client id="{40CFD202-1019-7B5F-D888-16157F0B5B37}" v="24" dt="2022-04-13T10:22:54.988"/>
    <p1510:client id="{47961527-1401-2E11-DCBA-EC9A51B47125}" v="159" dt="2022-04-19T05:51:35.858"/>
    <p1510:client id="{4FCFDE9E-C00D-1267-8B45-89D5FDE228DA}" v="45" dt="2022-04-20T17:38:35.096"/>
    <p1510:client id="{723E596B-ECA0-FC83-F2AB-33BB56547DAC}" v="31" dt="2022-04-13T05:51:02.158"/>
    <p1510:client id="{744D38BE-CB30-CB0E-B205-569915586AC5}" v="15" dt="2022-04-19T05:14:05.489"/>
    <p1510:client id="{81C81160-9ACB-45D7-0093-E1902274781D}" v="147" dt="2022-04-13T10:24:31.221"/>
    <p1510:client id="{82552280-733F-AA3C-5F55-701BD8AF7865}" v="18" dt="2022-04-19T05:53:52.526"/>
    <p1510:client id="{98658134-68EB-58B2-C80D-762786505979}" v="61" dt="2022-04-19T05:49:37.296"/>
    <p1510:client id="{9D980B55-9743-9869-5CB9-7BAF46BF68D1}" v="152" dt="2022-04-21T05:31:56.381"/>
    <p1510:client id="{9ED3A815-0D9F-3DAB-ED5B-2E90129A9E0E}" v="16" dt="2022-04-21T05:23:54.078"/>
    <p1510:client id="{B630E6D6-596F-93FF-A2FD-206945986C62}" v="172" dt="2022-04-13T05:50:44.347"/>
    <p1510:client id="{CCDBB925-CD2F-4029-8014-BE4EA951B9A7}" v="207" dt="2022-04-11T08:45:08.326"/>
    <p1510:client id="{F1CCEE1B-3CF8-4738-BF89-85B4D143FEE2}" v="13" dt="2022-04-13T10:00:47.281"/>
    <p1510:client id="{F562FF29-C97F-6429-BBD0-CC7BCE7B9C11}" v="7" dt="2022-04-20T10:13:43.1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ub Palas" userId="S::palasj@zs-tasov.cz::a0770c87-8a76-42b3-a836-a1b03c836656" providerId="AD" clId="Web-{0FC1CFCF-A17A-DCDA-C28C-A6072A43ED20}"/>
    <pc:docChg chg="addSld modSld sldOrd">
      <pc:chgData name="Jakub Palas" userId="S::palasj@zs-tasov.cz::a0770c87-8a76-42b3-a836-a1b03c836656" providerId="AD" clId="Web-{0FC1CFCF-A17A-DCDA-C28C-A6072A43ED20}" dt="2022-04-20T05:41:04.836" v="148" actId="1076"/>
      <pc:docMkLst>
        <pc:docMk/>
      </pc:docMkLst>
      <pc:sldChg chg="addSp modSp">
        <pc:chgData name="Jakub Palas" userId="S::palasj@zs-tasov.cz::a0770c87-8a76-42b3-a836-a1b03c836656" providerId="AD" clId="Web-{0FC1CFCF-A17A-DCDA-C28C-A6072A43ED20}" dt="2022-04-20T05:41:04.836" v="148" actId="1076"/>
        <pc:sldMkLst>
          <pc:docMk/>
          <pc:sldMk cId="1451526479" sldId="270"/>
        </pc:sldMkLst>
        <pc:spChg chg="add mod">
          <ac:chgData name="Jakub Palas" userId="S::palasj@zs-tasov.cz::a0770c87-8a76-42b3-a836-a1b03c836656" providerId="AD" clId="Web-{0FC1CFCF-A17A-DCDA-C28C-A6072A43ED20}" dt="2022-04-20T05:41:04.836" v="148" actId="1076"/>
          <ac:spMkLst>
            <pc:docMk/>
            <pc:sldMk cId="1451526479" sldId="270"/>
            <ac:spMk id="3" creationId="{B01987AE-EBC8-6EB0-76DD-ACAD57ADB211}"/>
          </ac:spMkLst>
        </pc:spChg>
        <pc:picChg chg="add mod">
          <ac:chgData name="Jakub Palas" userId="S::palasj@zs-tasov.cz::a0770c87-8a76-42b3-a836-a1b03c836656" providerId="AD" clId="Web-{0FC1CFCF-A17A-DCDA-C28C-A6072A43ED20}" dt="2022-04-20T05:40:14.630" v="144" actId="1076"/>
          <ac:picMkLst>
            <pc:docMk/>
            <pc:sldMk cId="1451526479" sldId="270"/>
            <ac:picMk id="2" creationId="{922FB83B-7F8D-397E-6C96-9FDF24800974}"/>
          </ac:picMkLst>
        </pc:picChg>
      </pc:sldChg>
      <pc:sldChg chg="addSp delSp modSp new mod ord setBg setClrOvrMap">
        <pc:chgData name="Jakub Palas" userId="S::palasj@zs-tasov.cz::a0770c87-8a76-42b3-a836-a1b03c836656" providerId="AD" clId="Web-{0FC1CFCF-A17A-DCDA-C28C-A6072A43ED20}" dt="2022-04-20T05:30:05.582" v="73"/>
        <pc:sldMkLst>
          <pc:docMk/>
          <pc:sldMk cId="1238865505" sldId="272"/>
        </pc:sldMkLst>
        <pc:spChg chg="mod ord">
          <ac:chgData name="Jakub Palas" userId="S::palasj@zs-tasov.cz::a0770c87-8a76-42b3-a836-a1b03c836656" providerId="AD" clId="Web-{0FC1CFCF-A17A-DCDA-C28C-A6072A43ED20}" dt="2022-04-20T05:30:05.582" v="73"/>
          <ac:spMkLst>
            <pc:docMk/>
            <pc:sldMk cId="1238865505" sldId="272"/>
            <ac:spMk id="2" creationId="{A7735DD2-FD71-807C-42B8-8078934B0C42}"/>
          </ac:spMkLst>
        </pc:spChg>
        <pc:spChg chg="del">
          <ac:chgData name="Jakub Palas" userId="S::palasj@zs-tasov.cz::a0770c87-8a76-42b3-a836-a1b03c836656" providerId="AD" clId="Web-{0FC1CFCF-A17A-DCDA-C28C-A6072A43ED20}" dt="2022-04-20T05:23:26.950" v="43"/>
          <ac:spMkLst>
            <pc:docMk/>
            <pc:sldMk cId="1238865505" sldId="272"/>
            <ac:spMk id="3" creationId="{4B5ADF9C-134D-F70D-C44F-1856D71DB471}"/>
          </ac:spMkLst>
        </pc:spChg>
        <pc:spChg chg="add mod">
          <ac:chgData name="Jakub Palas" userId="S::palasj@zs-tasov.cz::a0770c87-8a76-42b3-a836-a1b03c836656" providerId="AD" clId="Web-{0FC1CFCF-A17A-DCDA-C28C-A6072A43ED20}" dt="2022-04-20T05:25:19.097" v="59" actId="14100"/>
          <ac:spMkLst>
            <pc:docMk/>
            <pc:sldMk cId="1238865505" sldId="272"/>
            <ac:spMk id="6" creationId="{5B506920-1433-9205-FA6A-1CDA01271A17}"/>
          </ac:spMkLst>
        </pc:spChg>
        <pc:spChg chg="add del">
          <ac:chgData name="Jakub Palas" userId="S::palasj@zs-tasov.cz::a0770c87-8a76-42b3-a836-a1b03c836656" providerId="AD" clId="Web-{0FC1CFCF-A17A-DCDA-C28C-A6072A43ED20}" dt="2022-04-20T05:24:08.983" v="49"/>
          <ac:spMkLst>
            <pc:docMk/>
            <pc:sldMk cId="1238865505" sldId="272"/>
            <ac:spMk id="8" creationId="{03CC227E-6B72-B1FE-BEC9-0704C63C99E5}"/>
          </ac:spMkLst>
        </pc:spChg>
        <pc:spChg chg="add del">
          <ac:chgData name="Jakub Palas" userId="S::palasj@zs-tasov.cz::a0770c87-8a76-42b3-a836-a1b03c836656" providerId="AD" clId="Web-{0FC1CFCF-A17A-DCDA-C28C-A6072A43ED20}" dt="2022-04-20T05:23:48.857" v="45"/>
          <ac:spMkLst>
            <pc:docMk/>
            <pc:sldMk cId="1238865505" sldId="272"/>
            <ac:spMk id="9" creationId="{37C89E4B-3C9F-44B9-8B86-D9E3D112D8EC}"/>
          </ac:spMkLst>
        </pc:spChg>
        <pc:spChg chg="add del">
          <ac:chgData name="Jakub Palas" userId="S::palasj@zs-tasov.cz::a0770c87-8a76-42b3-a836-a1b03c836656" providerId="AD" clId="Web-{0FC1CFCF-A17A-DCDA-C28C-A6072A43ED20}" dt="2022-04-20T05:27:01.071" v="62"/>
          <ac:spMkLst>
            <pc:docMk/>
            <pc:sldMk cId="1238865505" sldId="272"/>
            <ac:spMk id="10" creationId="{5F1CCB55-0FDE-4DCC-10D5-B99D312FD2DB}"/>
          </ac:spMkLst>
        </pc:spChg>
        <pc:spChg chg="add del mod">
          <ac:chgData name="Jakub Palas" userId="S::palasj@zs-tasov.cz::a0770c87-8a76-42b3-a836-a1b03c836656" providerId="AD" clId="Web-{0FC1CFCF-A17A-DCDA-C28C-A6072A43ED20}" dt="2022-04-20T05:29:41.986" v="70"/>
          <ac:spMkLst>
            <pc:docMk/>
            <pc:sldMk cId="1238865505" sldId="272"/>
            <ac:spMk id="12" creationId="{BFA71811-93DD-91C1-DB06-E49B9A97BDD5}"/>
          </ac:spMkLst>
        </pc:spChg>
        <pc:spChg chg="add del">
          <ac:chgData name="Jakub Palas" userId="S::palasj@zs-tasov.cz::a0770c87-8a76-42b3-a836-a1b03c836656" providerId="AD" clId="Web-{0FC1CFCF-A17A-DCDA-C28C-A6072A43ED20}" dt="2022-04-20T05:23:57.155" v="47"/>
          <ac:spMkLst>
            <pc:docMk/>
            <pc:sldMk cId="1238865505" sldId="272"/>
            <ac:spMk id="15" creationId="{E49CC64F-7275-4E33-961B-0C5CDC439875}"/>
          </ac:spMkLst>
        </pc:spChg>
        <pc:spChg chg="add del">
          <ac:chgData name="Jakub Palas" userId="S::palasj@zs-tasov.cz::a0770c87-8a76-42b3-a836-a1b03c836656" providerId="AD" clId="Web-{0FC1CFCF-A17A-DCDA-C28C-A6072A43ED20}" dt="2022-04-20T05:24:08.983" v="49"/>
          <ac:spMkLst>
            <pc:docMk/>
            <pc:sldMk cId="1238865505" sldId="272"/>
            <ac:spMk id="17" creationId="{04812C46-200A-4DEB-A05E-3ED6C68C2387}"/>
          </ac:spMkLst>
        </pc:spChg>
        <pc:spChg chg="add del">
          <ac:chgData name="Jakub Palas" userId="S::palasj@zs-tasov.cz::a0770c87-8a76-42b3-a836-a1b03c836656" providerId="AD" clId="Web-{0FC1CFCF-A17A-DCDA-C28C-A6072A43ED20}" dt="2022-04-20T05:24:08.983" v="49"/>
          <ac:spMkLst>
            <pc:docMk/>
            <pc:sldMk cId="1238865505" sldId="272"/>
            <ac:spMk id="18" creationId="{D1EA859B-E555-4109-94F3-6700E046E008}"/>
          </ac:spMkLst>
        </pc:spChg>
        <pc:spChg chg="add del">
          <ac:chgData name="Jakub Palas" userId="S::palasj@zs-tasov.cz::a0770c87-8a76-42b3-a836-a1b03c836656" providerId="AD" clId="Web-{0FC1CFCF-A17A-DCDA-C28C-A6072A43ED20}" dt="2022-04-20T05:24:14.390" v="51"/>
          <ac:spMkLst>
            <pc:docMk/>
            <pc:sldMk cId="1238865505" sldId="272"/>
            <ac:spMk id="20" creationId="{E49CC64F-7275-4E33-961B-0C5CDC439875}"/>
          </ac:spMkLst>
        </pc:spChg>
        <pc:spChg chg="add">
          <ac:chgData name="Jakub Palas" userId="S::palasj@zs-tasov.cz::a0770c87-8a76-42b3-a836-a1b03c836656" providerId="AD" clId="Web-{0FC1CFCF-A17A-DCDA-C28C-A6072A43ED20}" dt="2022-04-20T05:24:14.406" v="52"/>
          <ac:spMkLst>
            <pc:docMk/>
            <pc:sldMk cId="1238865505" sldId="272"/>
            <ac:spMk id="22" creationId="{37C89E4B-3C9F-44B9-8B86-D9E3D112D8EC}"/>
          </ac:spMkLst>
        </pc:spChg>
        <pc:spChg chg="add del">
          <ac:chgData name="Jakub Palas" userId="S::palasj@zs-tasov.cz::a0770c87-8a76-42b3-a836-a1b03c836656" providerId="AD" clId="Web-{0FC1CFCF-A17A-DCDA-C28C-A6072A43ED20}" dt="2022-04-20T05:27:01.071" v="62"/>
          <ac:spMkLst>
            <pc:docMk/>
            <pc:sldMk cId="1238865505" sldId="272"/>
            <ac:spMk id="33" creationId="{AF2F604E-43BE-4DC3-B983-E071523364F8}"/>
          </ac:spMkLst>
        </pc:spChg>
        <pc:spChg chg="add del">
          <ac:chgData name="Jakub Palas" userId="S::palasj@zs-tasov.cz::a0770c87-8a76-42b3-a836-a1b03c836656" providerId="AD" clId="Web-{0FC1CFCF-A17A-DCDA-C28C-A6072A43ED20}" dt="2022-04-20T05:27:01.071" v="62"/>
          <ac:spMkLst>
            <pc:docMk/>
            <pc:sldMk cId="1238865505" sldId="272"/>
            <ac:spMk id="34" creationId="{7C432AFE-B3D2-4BFF-BF8F-96C27AFF1AC7}"/>
          </ac:spMkLst>
        </pc:spChg>
        <pc:spChg chg="add del">
          <ac:chgData name="Jakub Palas" userId="S::palasj@zs-tasov.cz::a0770c87-8a76-42b3-a836-a1b03c836656" providerId="AD" clId="Web-{0FC1CFCF-A17A-DCDA-C28C-A6072A43ED20}" dt="2022-04-20T05:27:01.071" v="62"/>
          <ac:spMkLst>
            <pc:docMk/>
            <pc:sldMk cId="1238865505" sldId="272"/>
            <ac:spMk id="35" creationId="{08C9B587-E65E-4B52-B37C-ABEBB6E87928}"/>
          </ac:spMkLst>
        </pc:spChg>
        <pc:spChg chg="add del">
          <ac:chgData name="Jakub Palas" userId="S::palasj@zs-tasov.cz::a0770c87-8a76-42b3-a836-a1b03c836656" providerId="AD" clId="Web-{0FC1CFCF-A17A-DCDA-C28C-A6072A43ED20}" dt="2022-04-20T05:27:00.993" v="61"/>
          <ac:spMkLst>
            <pc:docMk/>
            <pc:sldMk cId="1238865505" sldId="272"/>
            <ac:spMk id="40" creationId="{37C89E4B-3C9F-44B9-8B86-D9E3D112D8EC}"/>
          </ac:spMkLst>
        </pc:spChg>
        <pc:spChg chg="add del">
          <ac:chgData name="Jakub Palas" userId="S::palasj@zs-tasov.cz::a0770c87-8a76-42b3-a836-a1b03c836656" providerId="AD" clId="Web-{0FC1CFCF-A17A-DCDA-C28C-A6072A43ED20}" dt="2022-04-20T05:30:05.582" v="73"/>
          <ac:spMkLst>
            <pc:docMk/>
            <pc:sldMk cId="1238865505" sldId="272"/>
            <ac:spMk id="46" creationId="{C1DD1A8A-57D5-4A81-AD04-532B043C5611}"/>
          </ac:spMkLst>
        </pc:spChg>
        <pc:spChg chg="add del">
          <ac:chgData name="Jakub Palas" userId="S::palasj@zs-tasov.cz::a0770c87-8a76-42b3-a836-a1b03c836656" providerId="AD" clId="Web-{0FC1CFCF-A17A-DCDA-C28C-A6072A43ED20}" dt="2022-04-20T05:30:05.582" v="73"/>
          <ac:spMkLst>
            <pc:docMk/>
            <pc:sldMk cId="1238865505" sldId="272"/>
            <ac:spMk id="47" creationId="{007891EC-4501-44ED-A8C8-B11B6DB767AB}"/>
          </ac:spMkLst>
        </pc:spChg>
        <pc:spChg chg="add del">
          <ac:chgData name="Jakub Palas" userId="S::palasj@zs-tasov.cz::a0770c87-8a76-42b3-a836-a1b03c836656" providerId="AD" clId="Web-{0FC1CFCF-A17A-DCDA-C28C-A6072A43ED20}" dt="2022-04-20T05:30:05.582" v="72"/>
          <ac:spMkLst>
            <pc:docMk/>
            <pc:sldMk cId="1238865505" sldId="272"/>
            <ac:spMk id="51" creationId="{025F0657-AE9C-528A-9F01-23C7A6E79EEB}"/>
          </ac:spMkLst>
        </pc:spChg>
        <pc:spChg chg="add">
          <ac:chgData name="Jakub Palas" userId="S::palasj@zs-tasov.cz::a0770c87-8a76-42b3-a836-a1b03c836656" providerId="AD" clId="Web-{0FC1CFCF-A17A-DCDA-C28C-A6072A43ED20}" dt="2022-04-20T05:30:05.582" v="73"/>
          <ac:spMkLst>
            <pc:docMk/>
            <pc:sldMk cId="1238865505" sldId="272"/>
            <ac:spMk id="52" creationId="{37C89E4B-3C9F-44B9-8B86-D9E3D112D8EC}"/>
          </ac:spMkLst>
        </pc:spChg>
        <pc:spChg chg="add del">
          <ac:chgData name="Jakub Palas" userId="S::palasj@zs-tasov.cz::a0770c87-8a76-42b3-a836-a1b03c836656" providerId="AD" clId="Web-{0FC1CFCF-A17A-DCDA-C28C-A6072A43ED20}" dt="2022-04-20T05:30:05.582" v="72"/>
          <ac:spMkLst>
            <pc:docMk/>
            <pc:sldMk cId="1238865505" sldId="272"/>
            <ac:spMk id="54" creationId="{7C432AFE-B3D2-4BFF-BF8F-96C27AFF1AC7}"/>
          </ac:spMkLst>
        </pc:spChg>
        <pc:spChg chg="add del">
          <ac:chgData name="Jakub Palas" userId="S::palasj@zs-tasov.cz::a0770c87-8a76-42b3-a836-a1b03c836656" providerId="AD" clId="Web-{0FC1CFCF-A17A-DCDA-C28C-A6072A43ED20}" dt="2022-04-20T05:30:05.582" v="72"/>
          <ac:spMkLst>
            <pc:docMk/>
            <pc:sldMk cId="1238865505" sldId="272"/>
            <ac:spMk id="56" creationId="{AF2F604E-43BE-4DC3-B983-E071523364F8}"/>
          </ac:spMkLst>
        </pc:spChg>
        <pc:spChg chg="add del">
          <ac:chgData name="Jakub Palas" userId="S::palasj@zs-tasov.cz::a0770c87-8a76-42b3-a836-a1b03c836656" providerId="AD" clId="Web-{0FC1CFCF-A17A-DCDA-C28C-A6072A43ED20}" dt="2022-04-20T05:30:05.582" v="72"/>
          <ac:spMkLst>
            <pc:docMk/>
            <pc:sldMk cId="1238865505" sldId="272"/>
            <ac:spMk id="58" creationId="{08C9B587-E65E-4B52-B37C-ABEBB6E87928}"/>
          </ac:spMkLst>
        </pc:spChg>
        <pc:picChg chg="add del mod ord">
          <ac:chgData name="Jakub Palas" userId="S::palasj@zs-tasov.cz::a0770c87-8a76-42b3-a836-a1b03c836656" providerId="AD" clId="Web-{0FC1CFCF-A17A-DCDA-C28C-A6072A43ED20}" dt="2022-04-20T05:25:02.924" v="58"/>
          <ac:picMkLst>
            <pc:docMk/>
            <pc:sldMk cId="1238865505" sldId="272"/>
            <ac:picMk id="4" creationId="{3325B92B-05C1-1AEB-5157-B8BB28A6B77C}"/>
          </ac:picMkLst>
        </pc:picChg>
        <pc:picChg chg="del mod">
          <ac:chgData name="Jakub Palas" userId="S::palasj@zs-tasov.cz::a0770c87-8a76-42b3-a836-a1b03c836656" providerId="AD" clId="Web-{0FC1CFCF-A17A-DCDA-C28C-A6072A43ED20}" dt="2022-04-20T05:28:12.028" v="69"/>
          <ac:picMkLst>
            <pc:docMk/>
            <pc:sldMk cId="1238865505" sldId="272"/>
            <ac:picMk id="5" creationId="{AE777478-70C1-B202-9994-CD8C503351EB}"/>
          </ac:picMkLst>
        </pc:picChg>
        <pc:picChg chg="add mod ord">
          <ac:chgData name="Jakub Palas" userId="S::palasj@zs-tasov.cz::a0770c87-8a76-42b3-a836-a1b03c836656" providerId="AD" clId="Web-{0FC1CFCF-A17A-DCDA-C28C-A6072A43ED20}" dt="2022-04-20T05:30:05.582" v="73"/>
          <ac:picMkLst>
            <pc:docMk/>
            <pc:sldMk cId="1238865505" sldId="272"/>
            <ac:picMk id="14" creationId="{C8D80722-4F09-6303-37A4-8F31E98C1838}"/>
          </ac:picMkLst>
        </pc:picChg>
        <pc:cxnChg chg="add del">
          <ac:chgData name="Jakub Palas" userId="S::palasj@zs-tasov.cz::a0770c87-8a76-42b3-a836-a1b03c836656" providerId="AD" clId="Web-{0FC1CFCF-A17A-DCDA-C28C-A6072A43ED20}" dt="2022-04-20T05:23:48.857" v="45"/>
          <ac:cxnSpMkLst>
            <pc:docMk/>
            <pc:sldMk cId="1238865505" sldId="272"/>
            <ac:cxnSpMk id="11" creationId="{AA2EAA10-076F-46BD-8F0F-B9A2FB77A85C}"/>
          </ac:cxnSpMkLst>
        </pc:cxnChg>
        <pc:cxnChg chg="add del">
          <ac:chgData name="Jakub Palas" userId="S::palasj@zs-tasov.cz::a0770c87-8a76-42b3-a836-a1b03c836656" providerId="AD" clId="Web-{0FC1CFCF-A17A-DCDA-C28C-A6072A43ED20}" dt="2022-04-20T05:23:48.857" v="45"/>
          <ac:cxnSpMkLst>
            <pc:docMk/>
            <pc:sldMk cId="1238865505" sldId="272"/>
            <ac:cxnSpMk id="13" creationId="{D891E407-403B-4764-86C9-33A56D3BCAA3}"/>
          </ac:cxnSpMkLst>
        </pc:cxnChg>
        <pc:cxnChg chg="add">
          <ac:chgData name="Jakub Palas" userId="S::palasj@zs-tasov.cz::a0770c87-8a76-42b3-a836-a1b03c836656" providerId="AD" clId="Web-{0FC1CFCF-A17A-DCDA-C28C-A6072A43ED20}" dt="2022-04-20T05:24:14.406" v="52"/>
          <ac:cxnSpMkLst>
            <pc:docMk/>
            <pc:sldMk cId="1238865505" sldId="272"/>
            <ac:cxnSpMk id="23" creationId="{AA2EAA10-076F-46BD-8F0F-B9A2FB77A85C}"/>
          </ac:cxnSpMkLst>
        </pc:cxnChg>
        <pc:cxnChg chg="add">
          <ac:chgData name="Jakub Palas" userId="S::palasj@zs-tasov.cz::a0770c87-8a76-42b3-a836-a1b03c836656" providerId="AD" clId="Web-{0FC1CFCF-A17A-DCDA-C28C-A6072A43ED20}" dt="2022-04-20T05:24:14.406" v="52"/>
          <ac:cxnSpMkLst>
            <pc:docMk/>
            <pc:sldMk cId="1238865505" sldId="272"/>
            <ac:cxnSpMk id="24" creationId="{D891E407-403B-4764-86C9-33A56D3BCAA3}"/>
          </ac:cxnSpMkLst>
        </pc:cxnChg>
        <pc:cxnChg chg="add del">
          <ac:chgData name="Jakub Palas" userId="S::palasj@zs-tasov.cz::a0770c87-8a76-42b3-a836-a1b03c836656" providerId="AD" clId="Web-{0FC1CFCF-A17A-DCDA-C28C-A6072A43ED20}" dt="2022-04-20T05:27:00.993" v="61"/>
          <ac:cxnSpMkLst>
            <pc:docMk/>
            <pc:sldMk cId="1238865505" sldId="272"/>
            <ac:cxnSpMk id="42" creationId="{AA2EAA10-076F-46BD-8F0F-B9A2FB77A85C}"/>
          </ac:cxnSpMkLst>
        </pc:cxnChg>
        <pc:cxnChg chg="add del">
          <ac:chgData name="Jakub Palas" userId="S::palasj@zs-tasov.cz::a0770c87-8a76-42b3-a836-a1b03c836656" providerId="AD" clId="Web-{0FC1CFCF-A17A-DCDA-C28C-A6072A43ED20}" dt="2022-04-20T05:27:00.993" v="61"/>
          <ac:cxnSpMkLst>
            <pc:docMk/>
            <pc:sldMk cId="1238865505" sldId="272"/>
            <ac:cxnSpMk id="44" creationId="{D891E407-403B-4764-86C9-33A56D3BCAA3}"/>
          </ac:cxnSpMkLst>
        </pc:cxnChg>
        <pc:cxnChg chg="add">
          <ac:chgData name="Jakub Palas" userId="S::palasj@zs-tasov.cz::a0770c87-8a76-42b3-a836-a1b03c836656" providerId="AD" clId="Web-{0FC1CFCF-A17A-DCDA-C28C-A6072A43ED20}" dt="2022-04-20T05:30:05.582" v="73"/>
          <ac:cxnSpMkLst>
            <pc:docMk/>
            <pc:sldMk cId="1238865505" sldId="272"/>
            <ac:cxnSpMk id="60" creationId="{AA2EAA10-076F-46BD-8F0F-B9A2FB77A85C}"/>
          </ac:cxnSpMkLst>
        </pc:cxnChg>
        <pc:cxnChg chg="add">
          <ac:chgData name="Jakub Palas" userId="S::palasj@zs-tasov.cz::a0770c87-8a76-42b3-a836-a1b03c836656" providerId="AD" clId="Web-{0FC1CFCF-A17A-DCDA-C28C-A6072A43ED20}" dt="2022-04-20T05:30:05.582" v="73"/>
          <ac:cxnSpMkLst>
            <pc:docMk/>
            <pc:sldMk cId="1238865505" sldId="272"/>
            <ac:cxnSpMk id="61" creationId="{D891E407-403B-4764-86C9-33A56D3BCAA3}"/>
          </ac:cxnSpMkLst>
        </pc:cxnChg>
      </pc:sldChg>
    </pc:docChg>
  </pc:docChgLst>
  <pc:docChgLst>
    <pc:chgData name="Jakub Palas" userId="S::palasj@zs-tasov.cz::a0770c87-8a76-42b3-a836-a1b03c836656" providerId="AD" clId="Web-{1F2AA0D7-AC79-F5E6-2D45-5B7C8131640A}"/>
    <pc:docChg chg="addSld modSld sldOrd">
      <pc:chgData name="Jakub Palas" userId="S::palasj@zs-tasov.cz::a0770c87-8a76-42b3-a836-a1b03c836656" providerId="AD" clId="Web-{1F2AA0D7-AC79-F5E6-2D45-5B7C8131640A}" dt="2022-04-19T05:44:30.663" v="74" actId="20577"/>
      <pc:docMkLst>
        <pc:docMk/>
      </pc:docMkLst>
      <pc:sldChg chg="modSp new ord">
        <pc:chgData name="Jakub Palas" userId="S::palasj@zs-tasov.cz::a0770c87-8a76-42b3-a836-a1b03c836656" providerId="AD" clId="Web-{1F2AA0D7-AC79-F5E6-2D45-5B7C8131640A}" dt="2022-04-19T05:44:30.663" v="74" actId="20577"/>
        <pc:sldMkLst>
          <pc:docMk/>
          <pc:sldMk cId="1142982747" sldId="269"/>
        </pc:sldMkLst>
        <pc:spChg chg="mod">
          <ac:chgData name="Jakub Palas" userId="S::palasj@zs-tasov.cz::a0770c87-8a76-42b3-a836-a1b03c836656" providerId="AD" clId="Web-{1F2AA0D7-AC79-F5E6-2D45-5B7C8131640A}" dt="2022-04-19T05:38:25.623" v="34" actId="20577"/>
          <ac:spMkLst>
            <pc:docMk/>
            <pc:sldMk cId="1142982747" sldId="269"/>
            <ac:spMk id="2" creationId="{956A6E7F-B0E6-0C57-0D09-564EBB0E0D72}"/>
          </ac:spMkLst>
        </pc:spChg>
        <pc:spChg chg="mod">
          <ac:chgData name="Jakub Palas" userId="S::palasj@zs-tasov.cz::a0770c87-8a76-42b3-a836-a1b03c836656" providerId="AD" clId="Web-{1F2AA0D7-AC79-F5E6-2D45-5B7C8131640A}" dt="2022-04-19T05:44:30.663" v="74" actId="20577"/>
          <ac:spMkLst>
            <pc:docMk/>
            <pc:sldMk cId="1142982747" sldId="269"/>
            <ac:spMk id="3" creationId="{0B6FC786-C4BF-EB02-2BBF-DF57CCE2C8DF}"/>
          </ac:spMkLst>
        </pc:spChg>
      </pc:sldChg>
    </pc:docChg>
  </pc:docChgLst>
  <pc:docChgLst>
    <pc:chgData name="Klára Šlapalová" userId="S::slapalova@zs-tasov.cz::13f9d5d0-be22-4f03-af79-21920ab799cc" providerId="AD" clId="Web-{9ED3A815-0D9F-3DAB-ED5B-2E90129A9E0E}"/>
    <pc:docChg chg="modSld">
      <pc:chgData name="Klára Šlapalová" userId="S::slapalova@zs-tasov.cz::13f9d5d0-be22-4f03-af79-21920ab799cc" providerId="AD" clId="Web-{9ED3A815-0D9F-3DAB-ED5B-2E90129A9E0E}" dt="2022-04-21T05:23:50.828" v="15" actId="20577"/>
      <pc:docMkLst>
        <pc:docMk/>
      </pc:docMkLst>
      <pc:sldChg chg="modSp">
        <pc:chgData name="Klára Šlapalová" userId="S::slapalova@zs-tasov.cz::13f9d5d0-be22-4f03-af79-21920ab799cc" providerId="AD" clId="Web-{9ED3A815-0D9F-3DAB-ED5B-2E90129A9E0E}" dt="2022-04-21T05:12:03.642" v="0" actId="1076"/>
        <pc:sldMkLst>
          <pc:docMk/>
          <pc:sldMk cId="973878699" sldId="263"/>
        </pc:sldMkLst>
        <pc:spChg chg="mod">
          <ac:chgData name="Klára Šlapalová" userId="S::slapalova@zs-tasov.cz::13f9d5d0-be22-4f03-af79-21920ab799cc" providerId="AD" clId="Web-{9ED3A815-0D9F-3DAB-ED5B-2E90129A9E0E}" dt="2022-04-21T05:12:03.642" v="0" actId="1076"/>
          <ac:spMkLst>
            <pc:docMk/>
            <pc:sldMk cId="973878699" sldId="263"/>
            <ac:spMk id="3" creationId="{F441B8A8-0A2F-1C43-FE3C-22329FA8ED88}"/>
          </ac:spMkLst>
        </pc:spChg>
      </pc:sldChg>
      <pc:sldChg chg="modSp">
        <pc:chgData name="Klára Šlapalová" userId="S::slapalova@zs-tasov.cz::13f9d5d0-be22-4f03-af79-21920ab799cc" providerId="AD" clId="Web-{9ED3A815-0D9F-3DAB-ED5B-2E90129A9E0E}" dt="2022-04-21T05:23:50.828" v="15" actId="20577"/>
        <pc:sldMkLst>
          <pc:docMk/>
          <pc:sldMk cId="3925794462" sldId="265"/>
        </pc:sldMkLst>
        <pc:spChg chg="mod">
          <ac:chgData name="Klára Šlapalová" userId="S::slapalova@zs-tasov.cz::13f9d5d0-be22-4f03-af79-21920ab799cc" providerId="AD" clId="Web-{9ED3A815-0D9F-3DAB-ED5B-2E90129A9E0E}" dt="2022-04-21T05:23:50.828" v="15" actId="20577"/>
          <ac:spMkLst>
            <pc:docMk/>
            <pc:sldMk cId="3925794462" sldId="265"/>
            <ac:spMk id="3" creationId="{9E3F348E-607B-9684-BFED-E8962004EBAB}"/>
          </ac:spMkLst>
        </pc:spChg>
      </pc:sldChg>
    </pc:docChg>
  </pc:docChgLst>
  <pc:docChgLst>
    <pc:chgData name="Julie Chodáková" userId="S::chodakovaj@zs-tasov.cz::b359e679-178d-415a-89b7-d6a08ef09700" providerId="AD" clId="Web-{3F7DF3B9-DC7D-7012-39AA-1FAABBEDFE88}"/>
    <pc:docChg chg="addSld delSld modSld sldOrd">
      <pc:chgData name="Julie Chodáková" userId="S::chodakovaj@zs-tasov.cz::b359e679-178d-415a-89b7-d6a08ef09700" providerId="AD" clId="Web-{3F7DF3B9-DC7D-7012-39AA-1FAABBEDFE88}" dt="2022-04-20T16:39:52.386" v="251"/>
      <pc:docMkLst>
        <pc:docMk/>
      </pc:docMkLst>
      <pc:sldChg chg="modSp">
        <pc:chgData name="Julie Chodáková" userId="S::chodakovaj@zs-tasov.cz::b359e679-178d-415a-89b7-d6a08ef09700" providerId="AD" clId="Web-{3F7DF3B9-DC7D-7012-39AA-1FAABBEDFE88}" dt="2022-04-20T16:21:48.396" v="185" actId="14100"/>
        <pc:sldMkLst>
          <pc:docMk/>
          <pc:sldMk cId="1173354574" sldId="257"/>
        </pc:sldMkLst>
        <pc:spChg chg="mod">
          <ac:chgData name="Julie Chodáková" userId="S::chodakovaj@zs-tasov.cz::b359e679-178d-415a-89b7-d6a08ef09700" providerId="AD" clId="Web-{3F7DF3B9-DC7D-7012-39AA-1FAABBEDFE88}" dt="2022-04-20T16:21:48.396" v="185" actId="14100"/>
          <ac:spMkLst>
            <pc:docMk/>
            <pc:sldMk cId="1173354574" sldId="257"/>
            <ac:spMk id="3" creationId="{FB7305AC-3513-F08B-763E-C4B224BD5350}"/>
          </ac:spMkLst>
        </pc:spChg>
        <pc:picChg chg="mod">
          <ac:chgData name="Julie Chodáková" userId="S::chodakovaj@zs-tasov.cz::b359e679-178d-415a-89b7-d6a08ef09700" providerId="AD" clId="Web-{3F7DF3B9-DC7D-7012-39AA-1FAABBEDFE88}" dt="2022-04-20T16:20:07.908" v="171" actId="1076"/>
          <ac:picMkLst>
            <pc:docMk/>
            <pc:sldMk cId="1173354574" sldId="257"/>
            <ac:picMk id="4" creationId="{92B2D05A-7D3A-67B9-5A10-530BDD54D663}"/>
          </ac:picMkLst>
        </pc:picChg>
      </pc:sldChg>
      <pc:sldChg chg="modSp">
        <pc:chgData name="Julie Chodáková" userId="S::chodakovaj@zs-tasov.cz::b359e679-178d-415a-89b7-d6a08ef09700" providerId="AD" clId="Web-{3F7DF3B9-DC7D-7012-39AA-1FAABBEDFE88}" dt="2022-04-20T16:22:20.866" v="186" actId="1076"/>
        <pc:sldMkLst>
          <pc:docMk/>
          <pc:sldMk cId="1427168272" sldId="260"/>
        </pc:sldMkLst>
        <pc:spChg chg="mod">
          <ac:chgData name="Julie Chodáková" userId="S::chodakovaj@zs-tasov.cz::b359e679-178d-415a-89b7-d6a08ef09700" providerId="AD" clId="Web-{3F7DF3B9-DC7D-7012-39AA-1FAABBEDFE88}" dt="2022-04-20T16:22:20.866" v="186" actId="1076"/>
          <ac:spMkLst>
            <pc:docMk/>
            <pc:sldMk cId="1427168272" sldId="260"/>
            <ac:spMk id="3" creationId="{5A202E3F-2EDF-8A67-0C3C-1564078E2801}"/>
          </ac:spMkLst>
        </pc:spChg>
      </pc:sldChg>
      <pc:sldChg chg="modSp">
        <pc:chgData name="Julie Chodáková" userId="S::chodakovaj@zs-tasov.cz::b359e679-178d-415a-89b7-d6a08ef09700" providerId="AD" clId="Web-{3F7DF3B9-DC7D-7012-39AA-1FAABBEDFE88}" dt="2022-04-20T16:02:07.200" v="0" actId="1076"/>
        <pc:sldMkLst>
          <pc:docMk/>
          <pc:sldMk cId="2238045607" sldId="262"/>
        </pc:sldMkLst>
        <pc:picChg chg="mod">
          <ac:chgData name="Julie Chodáková" userId="S::chodakovaj@zs-tasov.cz::b359e679-178d-415a-89b7-d6a08ef09700" providerId="AD" clId="Web-{3F7DF3B9-DC7D-7012-39AA-1FAABBEDFE88}" dt="2022-04-20T16:02:07.200" v="0" actId="1076"/>
          <ac:picMkLst>
            <pc:docMk/>
            <pc:sldMk cId="2238045607" sldId="262"/>
            <ac:picMk id="4" creationId="{07AE4AC6-8F6C-A60E-C1A7-3A206401D1F5}"/>
          </ac:picMkLst>
        </pc:picChg>
      </pc:sldChg>
      <pc:sldChg chg="addSp delSp modSp">
        <pc:chgData name="Julie Chodáková" userId="S::chodakovaj@zs-tasov.cz::b359e679-178d-415a-89b7-d6a08ef09700" providerId="AD" clId="Web-{3F7DF3B9-DC7D-7012-39AA-1FAABBEDFE88}" dt="2022-04-20T16:26:09.936" v="212" actId="20577"/>
        <pc:sldMkLst>
          <pc:docMk/>
          <pc:sldMk cId="973878699" sldId="263"/>
        </pc:sldMkLst>
        <pc:spChg chg="mod">
          <ac:chgData name="Julie Chodáková" userId="S::chodakovaj@zs-tasov.cz::b359e679-178d-415a-89b7-d6a08ef09700" providerId="AD" clId="Web-{3F7DF3B9-DC7D-7012-39AA-1FAABBEDFE88}" dt="2022-04-20T16:24:33.386" v="190"/>
          <ac:spMkLst>
            <pc:docMk/>
            <pc:sldMk cId="973878699" sldId="263"/>
            <ac:spMk id="2" creationId="{08D04A03-67B4-EA41-B7DC-120407C8597A}"/>
          </ac:spMkLst>
        </pc:spChg>
        <pc:spChg chg="mod">
          <ac:chgData name="Julie Chodáková" userId="S::chodakovaj@zs-tasov.cz::b359e679-178d-415a-89b7-d6a08ef09700" providerId="AD" clId="Web-{3F7DF3B9-DC7D-7012-39AA-1FAABBEDFE88}" dt="2022-04-20T16:26:09.936" v="212" actId="20577"/>
          <ac:spMkLst>
            <pc:docMk/>
            <pc:sldMk cId="973878699" sldId="263"/>
            <ac:spMk id="3" creationId="{F441B8A8-0A2F-1C43-FE3C-22329FA8ED88}"/>
          </ac:spMkLst>
        </pc:spChg>
        <pc:spChg chg="del">
          <ac:chgData name="Julie Chodáková" userId="S::chodakovaj@zs-tasov.cz::b359e679-178d-415a-89b7-d6a08ef09700" providerId="AD" clId="Web-{3F7DF3B9-DC7D-7012-39AA-1FAABBEDFE88}" dt="2022-04-20T16:24:25.776" v="188"/>
          <ac:spMkLst>
            <pc:docMk/>
            <pc:sldMk cId="973878699" sldId="263"/>
            <ac:spMk id="23" creationId="{F13C74B1-5B17-4795-BED0-7140497B445A}"/>
          </ac:spMkLst>
        </pc:spChg>
        <pc:spChg chg="del">
          <ac:chgData name="Julie Chodáková" userId="S::chodakovaj@zs-tasov.cz::b359e679-178d-415a-89b7-d6a08ef09700" providerId="AD" clId="Web-{3F7DF3B9-DC7D-7012-39AA-1FAABBEDFE88}" dt="2022-04-20T16:24:25.776" v="188"/>
          <ac:spMkLst>
            <pc:docMk/>
            <pc:sldMk cId="973878699" sldId="263"/>
            <ac:spMk id="25" creationId="{D4974D33-8DC5-464E-8C6D-BE58F0669C17}"/>
          </ac:spMkLst>
        </pc:spChg>
        <pc:spChg chg="add del">
          <ac:chgData name="Julie Chodáková" userId="S::chodakovaj@zs-tasov.cz::b359e679-178d-415a-89b7-d6a08ef09700" providerId="AD" clId="Web-{3F7DF3B9-DC7D-7012-39AA-1FAABBEDFE88}" dt="2022-04-20T16:24:33.386" v="190"/>
          <ac:spMkLst>
            <pc:docMk/>
            <pc:sldMk cId="973878699" sldId="263"/>
            <ac:spMk id="30" creationId="{F13C74B1-5B17-4795-BED0-7140497B445A}"/>
          </ac:spMkLst>
        </pc:spChg>
        <pc:spChg chg="add del">
          <ac:chgData name="Julie Chodáková" userId="S::chodakovaj@zs-tasov.cz::b359e679-178d-415a-89b7-d6a08ef09700" providerId="AD" clId="Web-{3F7DF3B9-DC7D-7012-39AA-1FAABBEDFE88}" dt="2022-04-20T16:24:33.386" v="190"/>
          <ac:spMkLst>
            <pc:docMk/>
            <pc:sldMk cId="973878699" sldId="263"/>
            <ac:spMk id="32" creationId="{D4974D33-8DC5-464E-8C6D-BE58F0669C17}"/>
          </ac:spMkLst>
        </pc:spChg>
        <pc:spChg chg="add ord">
          <ac:chgData name="Julie Chodáková" userId="S::chodakovaj@zs-tasov.cz::b359e679-178d-415a-89b7-d6a08ef09700" providerId="AD" clId="Web-{3F7DF3B9-DC7D-7012-39AA-1FAABBEDFE88}" dt="2022-04-20T16:25:02.153" v="195"/>
          <ac:spMkLst>
            <pc:docMk/>
            <pc:sldMk cId="973878699" sldId="263"/>
            <ac:spMk id="37" creationId="{F13C74B1-5B17-4795-BED0-7140497B445A}"/>
          </ac:spMkLst>
        </pc:spChg>
        <pc:spChg chg="add">
          <ac:chgData name="Julie Chodáková" userId="S::chodakovaj@zs-tasov.cz::b359e679-178d-415a-89b7-d6a08ef09700" providerId="AD" clId="Web-{3F7DF3B9-DC7D-7012-39AA-1FAABBEDFE88}" dt="2022-04-20T16:24:33.386" v="190"/>
          <ac:spMkLst>
            <pc:docMk/>
            <pc:sldMk cId="973878699" sldId="263"/>
            <ac:spMk id="39" creationId="{D4974D33-8DC5-464E-8C6D-BE58F0669C17}"/>
          </ac:spMkLst>
        </pc:spChg>
        <pc:picChg chg="mod ord">
          <ac:chgData name="Julie Chodáková" userId="S::chodakovaj@zs-tasov.cz::b359e679-178d-415a-89b7-d6a08ef09700" providerId="AD" clId="Web-{3F7DF3B9-DC7D-7012-39AA-1FAABBEDFE88}" dt="2022-04-20T16:25:40.076" v="205" actId="1076"/>
          <ac:picMkLst>
            <pc:docMk/>
            <pc:sldMk cId="973878699" sldId="263"/>
            <ac:picMk id="5" creationId="{428156CA-7227-B7DD-DC10-182E743FA9E4}"/>
          </ac:picMkLst>
        </pc:picChg>
      </pc:sldChg>
      <pc:sldChg chg="addSp delSp modSp">
        <pc:chgData name="Julie Chodáková" userId="S::chodakovaj@zs-tasov.cz::b359e679-178d-415a-89b7-d6a08ef09700" providerId="AD" clId="Web-{3F7DF3B9-DC7D-7012-39AA-1FAABBEDFE88}" dt="2022-04-20T16:21:19.755" v="180" actId="14100"/>
        <pc:sldMkLst>
          <pc:docMk/>
          <pc:sldMk cId="3835443899" sldId="264"/>
        </pc:sldMkLst>
        <pc:spChg chg="mod">
          <ac:chgData name="Julie Chodáková" userId="S::chodakovaj@zs-tasov.cz::b359e679-178d-415a-89b7-d6a08ef09700" providerId="AD" clId="Web-{3F7DF3B9-DC7D-7012-39AA-1FAABBEDFE88}" dt="2022-04-20T16:20:58.191" v="174"/>
          <ac:spMkLst>
            <pc:docMk/>
            <pc:sldMk cId="3835443899" sldId="264"/>
            <ac:spMk id="2" creationId="{7231B081-C367-D574-92B7-9B6EEF86E7DD}"/>
          </ac:spMkLst>
        </pc:spChg>
        <pc:spChg chg="mod">
          <ac:chgData name="Julie Chodáková" userId="S::chodakovaj@zs-tasov.cz::b359e679-178d-415a-89b7-d6a08ef09700" providerId="AD" clId="Web-{3F7DF3B9-DC7D-7012-39AA-1FAABBEDFE88}" dt="2022-04-20T16:21:19.755" v="180" actId="14100"/>
          <ac:spMkLst>
            <pc:docMk/>
            <pc:sldMk cId="3835443899" sldId="264"/>
            <ac:spMk id="3" creationId="{E994A241-21FD-054B-73B5-FFA92C3F1851}"/>
          </ac:spMkLst>
        </pc:spChg>
        <pc:spChg chg="del">
          <ac:chgData name="Julie Chodáková" userId="S::chodakovaj@zs-tasov.cz::b359e679-178d-415a-89b7-d6a08ef09700" providerId="AD" clId="Web-{3F7DF3B9-DC7D-7012-39AA-1FAABBEDFE88}" dt="2022-04-20T16:20:58.191" v="174"/>
          <ac:spMkLst>
            <pc:docMk/>
            <pc:sldMk cId="3835443899" sldId="264"/>
            <ac:spMk id="33" creationId="{E92FEB64-6EEA-4759-B4A4-BD2C1E660BA8}"/>
          </ac:spMkLst>
        </pc:spChg>
        <pc:spChg chg="del">
          <ac:chgData name="Julie Chodáková" userId="S::chodakovaj@zs-tasov.cz::b359e679-178d-415a-89b7-d6a08ef09700" providerId="AD" clId="Web-{3F7DF3B9-DC7D-7012-39AA-1FAABBEDFE88}" dt="2022-04-20T16:20:58.191" v="174"/>
          <ac:spMkLst>
            <pc:docMk/>
            <pc:sldMk cId="3835443899" sldId="264"/>
            <ac:spMk id="34" creationId="{B10BB131-AC8E-4A8E-A5D1-36260F720C3B}"/>
          </ac:spMkLst>
        </pc:spChg>
        <pc:spChg chg="del">
          <ac:chgData name="Julie Chodáková" userId="S::chodakovaj@zs-tasov.cz::b359e679-178d-415a-89b7-d6a08ef09700" providerId="AD" clId="Web-{3F7DF3B9-DC7D-7012-39AA-1FAABBEDFE88}" dt="2022-04-20T16:20:58.191" v="174"/>
          <ac:spMkLst>
            <pc:docMk/>
            <pc:sldMk cId="3835443899" sldId="264"/>
            <ac:spMk id="35" creationId="{14847E93-7DC1-4D4B-8829-B19AA7137C50}"/>
          </ac:spMkLst>
        </pc:spChg>
        <pc:spChg chg="del">
          <ac:chgData name="Julie Chodáková" userId="S::chodakovaj@zs-tasov.cz::b359e679-178d-415a-89b7-d6a08ef09700" providerId="AD" clId="Web-{3F7DF3B9-DC7D-7012-39AA-1FAABBEDFE88}" dt="2022-04-20T16:20:58.191" v="174"/>
          <ac:spMkLst>
            <pc:docMk/>
            <pc:sldMk cId="3835443899" sldId="264"/>
            <ac:spMk id="36" creationId="{5566D6E1-03A1-4D73-A4E0-35D74D568A04}"/>
          </ac:spMkLst>
        </pc:spChg>
        <pc:spChg chg="del">
          <ac:chgData name="Julie Chodáková" userId="S::chodakovaj@zs-tasov.cz::b359e679-178d-415a-89b7-d6a08ef09700" providerId="AD" clId="Web-{3F7DF3B9-DC7D-7012-39AA-1FAABBEDFE88}" dt="2022-04-20T16:20:58.191" v="174"/>
          <ac:spMkLst>
            <pc:docMk/>
            <pc:sldMk cId="3835443899" sldId="264"/>
            <ac:spMk id="37" creationId="{9F835A99-04AC-494A-A572-AFE8413CC938}"/>
          </ac:spMkLst>
        </pc:spChg>
        <pc:spChg chg="del">
          <ac:chgData name="Julie Chodáková" userId="S::chodakovaj@zs-tasov.cz::b359e679-178d-415a-89b7-d6a08ef09700" providerId="AD" clId="Web-{3F7DF3B9-DC7D-7012-39AA-1FAABBEDFE88}" dt="2022-04-20T16:20:58.191" v="174"/>
          <ac:spMkLst>
            <pc:docMk/>
            <pc:sldMk cId="3835443899" sldId="264"/>
            <ac:spMk id="38" creationId="{7B786209-1B0B-4CA9-9BDD-F7327066A84D}"/>
          </ac:spMkLst>
        </pc:spChg>
        <pc:spChg chg="del">
          <ac:chgData name="Julie Chodáková" userId="S::chodakovaj@zs-tasov.cz::b359e679-178d-415a-89b7-d6a08ef09700" providerId="AD" clId="Web-{3F7DF3B9-DC7D-7012-39AA-1FAABBEDFE88}" dt="2022-04-20T16:20:58.191" v="174"/>
          <ac:spMkLst>
            <pc:docMk/>
            <pc:sldMk cId="3835443899" sldId="264"/>
            <ac:spMk id="39" creationId="{2D2964BB-484D-45AE-AD66-D407D0629652}"/>
          </ac:spMkLst>
        </pc:spChg>
        <pc:spChg chg="del">
          <ac:chgData name="Julie Chodáková" userId="S::chodakovaj@zs-tasov.cz::b359e679-178d-415a-89b7-d6a08ef09700" providerId="AD" clId="Web-{3F7DF3B9-DC7D-7012-39AA-1FAABBEDFE88}" dt="2022-04-20T16:20:58.191" v="174"/>
          <ac:spMkLst>
            <pc:docMk/>
            <pc:sldMk cId="3835443899" sldId="264"/>
            <ac:spMk id="40" creationId="{6691AC69-A76E-4DAB-B565-468B6B87ACF3}"/>
          </ac:spMkLst>
        </pc:spChg>
        <pc:spChg chg="add">
          <ac:chgData name="Julie Chodáková" userId="S::chodakovaj@zs-tasov.cz::b359e679-178d-415a-89b7-d6a08ef09700" providerId="AD" clId="Web-{3F7DF3B9-DC7D-7012-39AA-1FAABBEDFE88}" dt="2022-04-20T16:20:58.191" v="174"/>
          <ac:spMkLst>
            <pc:docMk/>
            <pc:sldMk cId="3835443899" sldId="264"/>
            <ac:spMk id="45" creationId="{100EDD19-6802-4EC3-95CE-CFFAB042CFD6}"/>
          </ac:spMkLst>
        </pc:spChg>
        <pc:spChg chg="add">
          <ac:chgData name="Julie Chodáková" userId="S::chodakovaj@zs-tasov.cz::b359e679-178d-415a-89b7-d6a08ef09700" providerId="AD" clId="Web-{3F7DF3B9-DC7D-7012-39AA-1FAABBEDFE88}" dt="2022-04-20T16:20:58.191" v="174"/>
          <ac:spMkLst>
            <pc:docMk/>
            <pc:sldMk cId="3835443899" sldId="264"/>
            <ac:spMk id="47" creationId="{DB17E863-922E-4C26-BD64-E8FD41D28661}"/>
          </ac:spMkLst>
        </pc:spChg>
      </pc:sldChg>
      <pc:sldChg chg="modSp ord">
        <pc:chgData name="Julie Chodáková" userId="S::chodakovaj@zs-tasov.cz::b359e679-178d-415a-89b7-d6a08ef09700" providerId="AD" clId="Web-{3F7DF3B9-DC7D-7012-39AA-1FAABBEDFE88}" dt="2022-04-20T16:21:29.255" v="181" actId="1076"/>
        <pc:sldMkLst>
          <pc:docMk/>
          <pc:sldMk cId="3925794462" sldId="265"/>
        </pc:sldMkLst>
        <pc:spChg chg="mod">
          <ac:chgData name="Julie Chodáková" userId="S::chodakovaj@zs-tasov.cz::b359e679-178d-415a-89b7-d6a08ef09700" providerId="AD" clId="Web-{3F7DF3B9-DC7D-7012-39AA-1FAABBEDFE88}" dt="2022-04-20T16:21:29.255" v="181" actId="1076"/>
          <ac:spMkLst>
            <pc:docMk/>
            <pc:sldMk cId="3925794462" sldId="265"/>
            <ac:spMk id="3" creationId="{9E3F348E-607B-9684-BFED-E8962004EBAB}"/>
          </ac:spMkLst>
        </pc:spChg>
      </pc:sldChg>
      <pc:sldChg chg="modSp">
        <pc:chgData name="Julie Chodáková" userId="S::chodakovaj@zs-tasov.cz::b359e679-178d-415a-89b7-d6a08ef09700" providerId="AD" clId="Web-{3F7DF3B9-DC7D-7012-39AA-1FAABBEDFE88}" dt="2022-04-20T16:18:01.951" v="155" actId="1076"/>
        <pc:sldMkLst>
          <pc:docMk/>
          <pc:sldMk cId="1682764431" sldId="266"/>
        </pc:sldMkLst>
        <pc:spChg chg="mod">
          <ac:chgData name="Julie Chodáková" userId="S::chodakovaj@zs-tasov.cz::b359e679-178d-415a-89b7-d6a08ef09700" providerId="AD" clId="Web-{3F7DF3B9-DC7D-7012-39AA-1FAABBEDFE88}" dt="2022-04-20T16:11:32.578" v="79" actId="20577"/>
          <ac:spMkLst>
            <pc:docMk/>
            <pc:sldMk cId="1682764431" sldId="266"/>
            <ac:spMk id="4" creationId="{2A6CEE92-C85C-0E95-1387-808EB720ABE6}"/>
          </ac:spMkLst>
        </pc:spChg>
        <pc:picChg chg="mod">
          <ac:chgData name="Julie Chodáková" userId="S::chodakovaj@zs-tasov.cz::b359e679-178d-415a-89b7-d6a08ef09700" providerId="AD" clId="Web-{3F7DF3B9-DC7D-7012-39AA-1FAABBEDFE88}" dt="2022-04-20T16:18:01.951" v="155" actId="1076"/>
          <ac:picMkLst>
            <pc:docMk/>
            <pc:sldMk cId="1682764431" sldId="266"/>
            <ac:picMk id="3" creationId="{57F042D2-837D-7368-DB75-457AD41F093C}"/>
          </ac:picMkLst>
        </pc:picChg>
        <pc:picChg chg="mod">
          <ac:chgData name="Julie Chodáková" userId="S::chodakovaj@zs-tasov.cz::b359e679-178d-415a-89b7-d6a08ef09700" providerId="AD" clId="Web-{3F7DF3B9-DC7D-7012-39AA-1FAABBEDFE88}" dt="2022-04-20T16:16:48.948" v="150" actId="14100"/>
          <ac:picMkLst>
            <pc:docMk/>
            <pc:sldMk cId="1682764431" sldId="266"/>
            <ac:picMk id="5" creationId="{664F3EF8-8C0A-E980-A15A-4D66A1C5E0A0}"/>
          </ac:picMkLst>
        </pc:picChg>
      </pc:sldChg>
      <pc:sldChg chg="modSp">
        <pc:chgData name="Julie Chodáková" userId="S::chodakovaj@zs-tasov.cz::b359e679-178d-415a-89b7-d6a08ef09700" providerId="AD" clId="Web-{3F7DF3B9-DC7D-7012-39AA-1FAABBEDFE88}" dt="2022-04-20T16:18:09.373" v="157" actId="1076"/>
        <pc:sldMkLst>
          <pc:docMk/>
          <pc:sldMk cId="2344201136" sldId="267"/>
        </pc:sldMkLst>
        <pc:spChg chg="mod">
          <ac:chgData name="Julie Chodáková" userId="S::chodakovaj@zs-tasov.cz::b359e679-178d-415a-89b7-d6a08ef09700" providerId="AD" clId="Web-{3F7DF3B9-DC7D-7012-39AA-1FAABBEDFE88}" dt="2022-04-20T16:11:37.235" v="81" actId="20577"/>
          <ac:spMkLst>
            <pc:docMk/>
            <pc:sldMk cId="2344201136" sldId="267"/>
            <ac:spMk id="4" creationId="{B110BE43-C4CA-C9D5-5C1B-1F7E3EEC9EB5}"/>
          </ac:spMkLst>
        </pc:spChg>
        <pc:picChg chg="mod">
          <ac:chgData name="Julie Chodáková" userId="S::chodakovaj@zs-tasov.cz::b359e679-178d-415a-89b7-d6a08ef09700" providerId="AD" clId="Web-{3F7DF3B9-DC7D-7012-39AA-1FAABBEDFE88}" dt="2022-04-20T16:18:09.373" v="157" actId="1076"/>
          <ac:picMkLst>
            <pc:docMk/>
            <pc:sldMk cId="2344201136" sldId="267"/>
            <ac:picMk id="3" creationId="{2A76F458-8BD7-4325-1AC1-3C1D1148FD8C}"/>
          </ac:picMkLst>
        </pc:picChg>
      </pc:sldChg>
      <pc:sldChg chg="modSp del">
        <pc:chgData name="Julie Chodáková" userId="S::chodakovaj@zs-tasov.cz::b359e679-178d-415a-89b7-d6a08ef09700" providerId="AD" clId="Web-{3F7DF3B9-DC7D-7012-39AA-1FAABBEDFE88}" dt="2022-04-20T16:07:15.663" v="30"/>
        <pc:sldMkLst>
          <pc:docMk/>
          <pc:sldMk cId="2341370650" sldId="268"/>
        </pc:sldMkLst>
        <pc:spChg chg="mod">
          <ac:chgData name="Julie Chodáková" userId="S::chodakovaj@zs-tasov.cz::b359e679-178d-415a-89b7-d6a08ef09700" providerId="AD" clId="Web-{3F7DF3B9-DC7D-7012-39AA-1FAABBEDFE88}" dt="2022-04-20T16:07:11.616" v="29" actId="20577"/>
          <ac:spMkLst>
            <pc:docMk/>
            <pc:sldMk cId="2341370650" sldId="268"/>
            <ac:spMk id="4" creationId="{C5581F3C-A92F-3C2A-949C-AD5283990661}"/>
          </ac:spMkLst>
        </pc:spChg>
      </pc:sldChg>
      <pc:sldChg chg="modSp">
        <pc:chgData name="Julie Chodáková" userId="S::chodakovaj@zs-tasov.cz::b359e679-178d-415a-89b7-d6a08ef09700" providerId="AD" clId="Web-{3F7DF3B9-DC7D-7012-39AA-1FAABBEDFE88}" dt="2022-04-20T16:11:47.641" v="84" actId="20577"/>
        <pc:sldMkLst>
          <pc:docMk/>
          <pc:sldMk cId="1142982747" sldId="269"/>
        </pc:sldMkLst>
        <pc:spChg chg="mod">
          <ac:chgData name="Julie Chodáková" userId="S::chodakovaj@zs-tasov.cz::b359e679-178d-415a-89b7-d6a08ef09700" providerId="AD" clId="Web-{3F7DF3B9-DC7D-7012-39AA-1FAABBEDFE88}" dt="2022-04-20T16:11:47.641" v="84" actId="20577"/>
          <ac:spMkLst>
            <pc:docMk/>
            <pc:sldMk cId="1142982747" sldId="269"/>
            <ac:spMk id="3" creationId="{0B6FC786-C4BF-EB02-2BBF-DF57CCE2C8DF}"/>
          </ac:spMkLst>
        </pc:spChg>
        <pc:picChg chg="mod">
          <ac:chgData name="Julie Chodáková" userId="S::chodakovaj@zs-tasov.cz::b359e679-178d-415a-89b7-d6a08ef09700" providerId="AD" clId="Web-{3F7DF3B9-DC7D-7012-39AA-1FAABBEDFE88}" dt="2022-04-20T16:08:15.728" v="44" actId="1076"/>
          <ac:picMkLst>
            <pc:docMk/>
            <pc:sldMk cId="1142982747" sldId="269"/>
            <ac:picMk id="4" creationId="{0633CD71-BD05-9AE5-1C60-7CFC35C2B715}"/>
          </ac:picMkLst>
        </pc:picChg>
        <pc:picChg chg="mod">
          <ac:chgData name="Julie Chodáková" userId="S::chodakovaj@zs-tasov.cz::b359e679-178d-415a-89b7-d6a08ef09700" providerId="AD" clId="Web-{3F7DF3B9-DC7D-7012-39AA-1FAABBEDFE88}" dt="2022-04-20T16:08:20.603" v="45" actId="14100"/>
          <ac:picMkLst>
            <pc:docMk/>
            <pc:sldMk cId="1142982747" sldId="269"/>
            <ac:picMk id="5" creationId="{C9E61C2A-CCBB-42C3-A8FA-FB202DC10970}"/>
          </ac:picMkLst>
        </pc:picChg>
      </pc:sldChg>
      <pc:sldChg chg="addSp delSp modSp add del mod setBg">
        <pc:chgData name="Julie Chodáková" userId="S::chodakovaj@zs-tasov.cz::b359e679-178d-415a-89b7-d6a08ef09700" providerId="AD" clId="Web-{3F7DF3B9-DC7D-7012-39AA-1FAABBEDFE88}" dt="2022-04-20T16:19:33.845" v="169" actId="14100"/>
        <pc:sldMkLst>
          <pc:docMk/>
          <pc:sldMk cId="1451526479" sldId="270"/>
        </pc:sldMkLst>
        <pc:spChg chg="mod">
          <ac:chgData name="Julie Chodáková" userId="S::chodakovaj@zs-tasov.cz::b359e679-178d-415a-89b7-d6a08ef09700" providerId="AD" clId="Web-{3F7DF3B9-DC7D-7012-39AA-1FAABBEDFE88}" dt="2022-04-20T16:19:33.845" v="169" actId="14100"/>
          <ac:spMkLst>
            <pc:docMk/>
            <pc:sldMk cId="1451526479" sldId="270"/>
            <ac:spMk id="3" creationId="{B01987AE-EBC8-6EB0-76DD-ACAD57ADB211}"/>
          </ac:spMkLst>
        </pc:spChg>
        <pc:spChg chg="add">
          <ac:chgData name="Julie Chodáková" userId="S::chodakovaj@zs-tasov.cz::b359e679-178d-415a-89b7-d6a08ef09700" providerId="AD" clId="Web-{3F7DF3B9-DC7D-7012-39AA-1FAABBEDFE88}" dt="2022-04-20T16:07:36.602" v="32"/>
          <ac:spMkLst>
            <pc:docMk/>
            <pc:sldMk cId="1451526479" sldId="270"/>
            <ac:spMk id="9" creationId="{352BEC0E-22F8-46D0-9632-375DB541B06C}"/>
          </ac:spMkLst>
        </pc:spChg>
        <pc:spChg chg="add">
          <ac:chgData name="Julie Chodáková" userId="S::chodakovaj@zs-tasov.cz::b359e679-178d-415a-89b7-d6a08ef09700" providerId="AD" clId="Web-{3F7DF3B9-DC7D-7012-39AA-1FAABBEDFE88}" dt="2022-04-20T16:07:36.602" v="32"/>
          <ac:spMkLst>
            <pc:docMk/>
            <pc:sldMk cId="1451526479" sldId="270"/>
            <ac:spMk id="11" creationId="{3FCFB1DE-0B7E-48CC-BA90-B2AB0889F9D6}"/>
          </ac:spMkLst>
        </pc:spChg>
        <pc:picChg chg="del mod ord">
          <ac:chgData name="Julie Chodáková" userId="S::chodakovaj@zs-tasov.cz::b359e679-178d-415a-89b7-d6a08ef09700" providerId="AD" clId="Web-{3F7DF3B9-DC7D-7012-39AA-1FAABBEDFE88}" dt="2022-04-20T16:19:08.125" v="160"/>
          <ac:picMkLst>
            <pc:docMk/>
            <pc:sldMk cId="1451526479" sldId="270"/>
            <ac:picMk id="2" creationId="{922FB83B-7F8D-397E-6C96-9FDF24800974}"/>
          </ac:picMkLst>
        </pc:picChg>
        <pc:picChg chg="mod ord">
          <ac:chgData name="Julie Chodáková" userId="S::chodakovaj@zs-tasov.cz::b359e679-178d-415a-89b7-d6a08ef09700" providerId="AD" clId="Web-{3F7DF3B9-DC7D-7012-39AA-1FAABBEDFE88}" dt="2022-04-20T16:07:47.852" v="37" actId="1076"/>
          <ac:picMkLst>
            <pc:docMk/>
            <pc:sldMk cId="1451526479" sldId="270"/>
            <ac:picMk id="4" creationId="{39B24842-DA7F-6CEB-5F01-228A16ECCDD1}"/>
          </ac:picMkLst>
        </pc:picChg>
        <pc:picChg chg="add mod">
          <ac:chgData name="Julie Chodáková" userId="S::chodakovaj@zs-tasov.cz::b359e679-178d-415a-89b7-d6a08ef09700" providerId="AD" clId="Web-{3F7DF3B9-DC7D-7012-39AA-1FAABBEDFE88}" dt="2022-04-20T16:19:30.360" v="168" actId="1076"/>
          <ac:picMkLst>
            <pc:docMk/>
            <pc:sldMk cId="1451526479" sldId="270"/>
            <ac:picMk id="5" creationId="{556AF6B8-3ACB-5C63-66CC-A55162F26DA8}"/>
          </ac:picMkLst>
        </pc:picChg>
      </pc:sldChg>
      <pc:sldChg chg="modSp">
        <pc:chgData name="Julie Chodáková" userId="S::chodakovaj@zs-tasov.cz::b359e679-178d-415a-89b7-d6a08ef09700" providerId="AD" clId="Web-{3F7DF3B9-DC7D-7012-39AA-1FAABBEDFE88}" dt="2022-04-20T16:06:42.209" v="23" actId="14100"/>
        <pc:sldMkLst>
          <pc:docMk/>
          <pc:sldMk cId="2618390487" sldId="271"/>
        </pc:sldMkLst>
        <pc:spChg chg="mod">
          <ac:chgData name="Julie Chodáková" userId="S::chodakovaj@zs-tasov.cz::b359e679-178d-415a-89b7-d6a08ef09700" providerId="AD" clId="Web-{3F7DF3B9-DC7D-7012-39AA-1FAABBEDFE88}" dt="2022-04-20T16:06:42.209" v="23" actId="14100"/>
          <ac:spMkLst>
            <pc:docMk/>
            <pc:sldMk cId="2618390487" sldId="271"/>
            <ac:spMk id="3" creationId="{C2BA2EFC-61E4-05B7-223A-FC32B73810AC}"/>
          </ac:spMkLst>
        </pc:spChg>
      </pc:sldChg>
      <pc:sldChg chg="modSp">
        <pc:chgData name="Julie Chodáková" userId="S::chodakovaj@zs-tasov.cz::b359e679-178d-415a-89b7-d6a08ef09700" providerId="AD" clId="Web-{3F7DF3B9-DC7D-7012-39AA-1FAABBEDFE88}" dt="2022-04-20T16:17:50.029" v="152" actId="20577"/>
        <pc:sldMkLst>
          <pc:docMk/>
          <pc:sldMk cId="1238865505" sldId="272"/>
        </pc:sldMkLst>
        <pc:spChg chg="mod">
          <ac:chgData name="Julie Chodáková" userId="S::chodakovaj@zs-tasov.cz::b359e679-178d-415a-89b7-d6a08ef09700" providerId="AD" clId="Web-{3F7DF3B9-DC7D-7012-39AA-1FAABBEDFE88}" dt="2022-04-20T16:17:50.029" v="152" actId="20577"/>
          <ac:spMkLst>
            <pc:docMk/>
            <pc:sldMk cId="1238865505" sldId="272"/>
            <ac:spMk id="2" creationId="{A7735DD2-FD71-807C-42B8-8078934B0C42}"/>
          </ac:spMkLst>
        </pc:spChg>
      </pc:sldChg>
      <pc:sldChg chg="addSp delSp modSp new mod setBg">
        <pc:chgData name="Julie Chodáková" userId="S::chodakovaj@zs-tasov.cz::b359e679-178d-415a-89b7-d6a08ef09700" providerId="AD" clId="Web-{3F7DF3B9-DC7D-7012-39AA-1FAABBEDFE88}" dt="2022-04-20T16:14:07.162" v="107" actId="1076"/>
        <pc:sldMkLst>
          <pc:docMk/>
          <pc:sldMk cId="3549441222" sldId="273"/>
        </pc:sldMkLst>
        <pc:spChg chg="del mod">
          <ac:chgData name="Julie Chodáková" userId="S::chodakovaj@zs-tasov.cz::b359e679-178d-415a-89b7-d6a08ef09700" providerId="AD" clId="Web-{3F7DF3B9-DC7D-7012-39AA-1FAABBEDFE88}" dt="2022-04-20T16:10:07.326" v="48"/>
          <ac:spMkLst>
            <pc:docMk/>
            <pc:sldMk cId="3549441222" sldId="273"/>
            <ac:spMk id="2" creationId="{D634372F-580F-2510-13D7-3D3BEDD558D4}"/>
          </ac:spMkLst>
        </pc:spChg>
        <pc:spChg chg="mod">
          <ac:chgData name="Julie Chodáková" userId="S::chodakovaj@zs-tasov.cz::b359e679-178d-415a-89b7-d6a08ef09700" providerId="AD" clId="Web-{3F7DF3B9-DC7D-7012-39AA-1FAABBEDFE88}" dt="2022-04-20T16:12:27.533" v="91"/>
          <ac:spMkLst>
            <pc:docMk/>
            <pc:sldMk cId="3549441222" sldId="273"/>
            <ac:spMk id="3" creationId="{0AC3DDFC-B87A-73D8-1350-6D791A5D6EB4}"/>
          </ac:spMkLst>
        </pc:spChg>
        <pc:spChg chg="add">
          <ac:chgData name="Julie Chodáková" userId="S::chodakovaj@zs-tasov.cz::b359e679-178d-415a-89b7-d6a08ef09700" providerId="AD" clId="Web-{3F7DF3B9-DC7D-7012-39AA-1FAABBEDFE88}" dt="2022-04-20T16:12:27.533" v="91"/>
          <ac:spMkLst>
            <pc:docMk/>
            <pc:sldMk cId="3549441222" sldId="273"/>
            <ac:spMk id="9" creationId="{743AA782-23D1-4521-8CAD-47662984AA08}"/>
          </ac:spMkLst>
        </pc:spChg>
        <pc:spChg chg="add">
          <ac:chgData name="Julie Chodáková" userId="S::chodakovaj@zs-tasov.cz::b359e679-178d-415a-89b7-d6a08ef09700" providerId="AD" clId="Web-{3F7DF3B9-DC7D-7012-39AA-1FAABBEDFE88}" dt="2022-04-20T16:12:27.533" v="91"/>
          <ac:spMkLst>
            <pc:docMk/>
            <pc:sldMk cId="3549441222" sldId="273"/>
            <ac:spMk id="11" creationId="{71877DBC-BB60-40F0-AC93-2ACDBAAE60CE}"/>
          </ac:spMkLst>
        </pc:spChg>
        <pc:picChg chg="add mod modCrop">
          <ac:chgData name="Julie Chodáková" userId="S::chodakovaj@zs-tasov.cz::b359e679-178d-415a-89b7-d6a08ef09700" providerId="AD" clId="Web-{3F7DF3B9-DC7D-7012-39AA-1FAABBEDFE88}" dt="2022-04-20T16:13:11.941" v="100" actId="14100"/>
          <ac:picMkLst>
            <pc:docMk/>
            <pc:sldMk cId="3549441222" sldId="273"/>
            <ac:picMk id="4" creationId="{6D6FD52D-05BA-405C-1F4C-01477758A927}"/>
          </ac:picMkLst>
        </pc:picChg>
        <pc:picChg chg="add mod">
          <ac:chgData name="Julie Chodáková" userId="S::chodakovaj@zs-tasov.cz::b359e679-178d-415a-89b7-d6a08ef09700" providerId="AD" clId="Web-{3F7DF3B9-DC7D-7012-39AA-1FAABBEDFE88}" dt="2022-04-20T16:14:07.162" v="107" actId="1076"/>
          <ac:picMkLst>
            <pc:docMk/>
            <pc:sldMk cId="3549441222" sldId="273"/>
            <ac:picMk id="5" creationId="{CB37BDEB-63F5-6907-2197-9B6BEBE4D7BA}"/>
          </ac:picMkLst>
        </pc:picChg>
      </pc:sldChg>
      <pc:sldChg chg="addSp delSp modSp new mod setBg setClrOvrMap">
        <pc:chgData name="Julie Chodáková" userId="S::chodakovaj@zs-tasov.cz::b359e679-178d-415a-89b7-d6a08ef09700" providerId="AD" clId="Web-{3F7DF3B9-DC7D-7012-39AA-1FAABBEDFE88}" dt="2022-04-20T16:16:36.917" v="149" actId="14100"/>
        <pc:sldMkLst>
          <pc:docMk/>
          <pc:sldMk cId="2687967256" sldId="274"/>
        </pc:sldMkLst>
        <pc:spChg chg="mod ord">
          <ac:chgData name="Julie Chodáková" userId="S::chodakovaj@zs-tasov.cz::b359e679-178d-415a-89b7-d6a08ef09700" providerId="AD" clId="Web-{3F7DF3B9-DC7D-7012-39AA-1FAABBEDFE88}" dt="2022-04-20T16:16:36.917" v="149" actId="14100"/>
          <ac:spMkLst>
            <pc:docMk/>
            <pc:sldMk cId="2687967256" sldId="274"/>
            <ac:spMk id="2" creationId="{3380E63A-69B6-980A-C84B-459686B070FC}"/>
          </ac:spMkLst>
        </pc:spChg>
        <pc:spChg chg="del">
          <ac:chgData name="Julie Chodáková" userId="S::chodakovaj@zs-tasov.cz::b359e679-178d-415a-89b7-d6a08ef09700" providerId="AD" clId="Web-{3F7DF3B9-DC7D-7012-39AA-1FAABBEDFE88}" dt="2022-04-20T16:15:57.962" v="138"/>
          <ac:spMkLst>
            <pc:docMk/>
            <pc:sldMk cId="2687967256" sldId="274"/>
            <ac:spMk id="3" creationId="{6B878E32-ADE4-EA2C-AD5F-DF3AC04D10E4}"/>
          </ac:spMkLst>
        </pc:spChg>
        <pc:spChg chg="add del mod">
          <ac:chgData name="Julie Chodáková" userId="S::chodakovaj@zs-tasov.cz::b359e679-178d-415a-89b7-d6a08ef09700" providerId="AD" clId="Web-{3F7DF3B9-DC7D-7012-39AA-1FAABBEDFE88}" dt="2022-04-20T16:16:17.166" v="142"/>
          <ac:spMkLst>
            <pc:docMk/>
            <pc:sldMk cId="2687967256" sldId="274"/>
            <ac:spMk id="8" creationId="{9D788CFF-C883-CB3B-92C0-6C968C4B9207}"/>
          </ac:spMkLst>
        </pc:spChg>
        <pc:spChg chg="add del">
          <ac:chgData name="Julie Chodáková" userId="S::chodakovaj@zs-tasov.cz::b359e679-178d-415a-89b7-d6a08ef09700" providerId="AD" clId="Web-{3F7DF3B9-DC7D-7012-39AA-1FAABBEDFE88}" dt="2022-04-20T16:16:24.088" v="145"/>
          <ac:spMkLst>
            <pc:docMk/>
            <pc:sldMk cId="2687967256" sldId="274"/>
            <ac:spMk id="11" creationId="{A81E7530-396C-45F0-92F4-A885648D1631}"/>
          </ac:spMkLst>
        </pc:spChg>
        <pc:spChg chg="add del">
          <ac:chgData name="Julie Chodáková" userId="S::chodakovaj@zs-tasov.cz::b359e679-178d-415a-89b7-d6a08ef09700" providerId="AD" clId="Web-{3F7DF3B9-DC7D-7012-39AA-1FAABBEDFE88}" dt="2022-04-20T16:16:24.088" v="145"/>
          <ac:spMkLst>
            <pc:docMk/>
            <pc:sldMk cId="2687967256" sldId="274"/>
            <ac:spMk id="13" creationId="{7316481C-0A49-4796-812B-0D64F063B720}"/>
          </ac:spMkLst>
        </pc:spChg>
        <pc:spChg chg="add del">
          <ac:chgData name="Julie Chodáková" userId="S::chodakovaj@zs-tasov.cz::b359e679-178d-415a-89b7-d6a08ef09700" providerId="AD" clId="Web-{3F7DF3B9-DC7D-7012-39AA-1FAABBEDFE88}" dt="2022-04-20T16:16:24.088" v="145"/>
          <ac:spMkLst>
            <pc:docMk/>
            <pc:sldMk cId="2687967256" sldId="274"/>
            <ac:spMk id="15" creationId="{A5271697-90F1-4A23-8EF2-0179F2EAFACB}"/>
          </ac:spMkLst>
        </pc:spChg>
        <pc:spChg chg="add del">
          <ac:chgData name="Julie Chodáková" userId="S::chodakovaj@zs-tasov.cz::b359e679-178d-415a-89b7-d6a08ef09700" providerId="AD" clId="Web-{3F7DF3B9-DC7D-7012-39AA-1FAABBEDFE88}" dt="2022-04-20T16:16:24.088" v="145"/>
          <ac:spMkLst>
            <pc:docMk/>
            <pc:sldMk cId="2687967256" sldId="274"/>
            <ac:spMk id="39" creationId="{D9F5512A-48E1-4C07-B75E-3CCC517B6804}"/>
          </ac:spMkLst>
        </pc:spChg>
        <pc:spChg chg="add del">
          <ac:chgData name="Julie Chodáková" userId="S::chodakovaj@zs-tasov.cz::b359e679-178d-415a-89b7-d6a08ef09700" providerId="AD" clId="Web-{3F7DF3B9-DC7D-7012-39AA-1FAABBEDFE88}" dt="2022-04-20T16:16:24.073" v="144"/>
          <ac:spMkLst>
            <pc:docMk/>
            <pc:sldMk cId="2687967256" sldId="274"/>
            <ac:spMk id="44" creationId="{C1DD1A8A-57D5-4A81-AD04-532B043C5611}"/>
          </ac:spMkLst>
        </pc:spChg>
        <pc:spChg chg="add del">
          <ac:chgData name="Julie Chodáková" userId="S::chodakovaj@zs-tasov.cz::b359e679-178d-415a-89b7-d6a08ef09700" providerId="AD" clId="Web-{3F7DF3B9-DC7D-7012-39AA-1FAABBEDFE88}" dt="2022-04-20T16:16:24.073" v="144"/>
          <ac:spMkLst>
            <pc:docMk/>
            <pc:sldMk cId="2687967256" sldId="274"/>
            <ac:spMk id="46" creationId="{007891EC-4501-44ED-A8C8-B11B6DB767AB}"/>
          </ac:spMkLst>
        </pc:spChg>
        <pc:spChg chg="add">
          <ac:chgData name="Julie Chodáková" userId="S::chodakovaj@zs-tasov.cz::b359e679-178d-415a-89b7-d6a08ef09700" providerId="AD" clId="Web-{3F7DF3B9-DC7D-7012-39AA-1FAABBEDFE88}" dt="2022-04-20T16:16:24.088" v="145"/>
          <ac:spMkLst>
            <pc:docMk/>
            <pc:sldMk cId="2687967256" sldId="274"/>
            <ac:spMk id="48" creationId="{AF2F604E-43BE-4DC3-B983-E071523364F8}"/>
          </ac:spMkLst>
        </pc:spChg>
        <pc:spChg chg="add">
          <ac:chgData name="Julie Chodáková" userId="S::chodakovaj@zs-tasov.cz::b359e679-178d-415a-89b7-d6a08ef09700" providerId="AD" clId="Web-{3F7DF3B9-DC7D-7012-39AA-1FAABBEDFE88}" dt="2022-04-20T16:16:24.088" v="145"/>
          <ac:spMkLst>
            <pc:docMk/>
            <pc:sldMk cId="2687967256" sldId="274"/>
            <ac:spMk id="49" creationId="{0671A8AE-40A1-4631-A6B8-581AFF065482}"/>
          </ac:spMkLst>
        </pc:spChg>
        <pc:spChg chg="add">
          <ac:chgData name="Julie Chodáková" userId="S::chodakovaj@zs-tasov.cz::b359e679-178d-415a-89b7-d6a08ef09700" providerId="AD" clId="Web-{3F7DF3B9-DC7D-7012-39AA-1FAABBEDFE88}" dt="2022-04-20T16:16:24.088" v="145"/>
          <ac:spMkLst>
            <pc:docMk/>
            <pc:sldMk cId="2687967256" sldId="274"/>
            <ac:spMk id="50" creationId="{08C9B587-E65E-4B52-B37C-ABEBB6E87928}"/>
          </ac:spMkLst>
        </pc:spChg>
        <pc:spChg chg="add">
          <ac:chgData name="Julie Chodáková" userId="S::chodakovaj@zs-tasov.cz::b359e679-178d-415a-89b7-d6a08ef09700" providerId="AD" clId="Web-{3F7DF3B9-DC7D-7012-39AA-1FAABBEDFE88}" dt="2022-04-20T16:16:24.088" v="145"/>
          <ac:spMkLst>
            <pc:docMk/>
            <pc:sldMk cId="2687967256" sldId="274"/>
            <ac:spMk id="51" creationId="{AB58EF07-17C2-48CF-ABB0-EEF1F17CB8F0}"/>
          </ac:spMkLst>
        </pc:spChg>
        <pc:grpChg chg="add del">
          <ac:chgData name="Julie Chodáková" userId="S::chodakovaj@zs-tasov.cz::b359e679-178d-415a-89b7-d6a08ef09700" providerId="AD" clId="Web-{3F7DF3B9-DC7D-7012-39AA-1FAABBEDFE88}" dt="2022-04-20T16:16:24.088" v="145"/>
          <ac:grpSpMkLst>
            <pc:docMk/>
            <pc:sldMk cId="2687967256" sldId="274"/>
            <ac:grpSpMk id="17" creationId="{81DE8B58-F373-409E-A253-4380A66091D4}"/>
          </ac:grpSpMkLst>
        </pc:grpChg>
        <pc:picChg chg="add mod ord">
          <ac:chgData name="Julie Chodáková" userId="S::chodakovaj@zs-tasov.cz::b359e679-178d-415a-89b7-d6a08ef09700" providerId="AD" clId="Web-{3F7DF3B9-DC7D-7012-39AA-1FAABBEDFE88}" dt="2022-04-20T16:16:24.088" v="145"/>
          <ac:picMkLst>
            <pc:docMk/>
            <pc:sldMk cId="2687967256" sldId="274"/>
            <ac:picMk id="4" creationId="{6673C6DB-B05B-9E94-D731-F4534C9A721C}"/>
          </ac:picMkLst>
        </pc:picChg>
      </pc:sldChg>
      <pc:sldChg chg="new del">
        <pc:chgData name="Julie Chodáková" userId="S::chodakovaj@zs-tasov.cz::b359e679-178d-415a-89b7-d6a08ef09700" providerId="AD" clId="Web-{3F7DF3B9-DC7D-7012-39AA-1FAABBEDFE88}" dt="2022-04-20T16:14:24.600" v="109"/>
        <pc:sldMkLst>
          <pc:docMk/>
          <pc:sldMk cId="2927648461" sldId="274"/>
        </pc:sldMkLst>
      </pc:sldChg>
      <pc:sldChg chg="addSp delSp modSp new mod setBg">
        <pc:chgData name="Julie Chodáková" userId="S::chodakovaj@zs-tasov.cz::b359e679-178d-415a-89b7-d6a08ef09700" providerId="AD" clId="Web-{3F7DF3B9-DC7D-7012-39AA-1FAABBEDFE88}" dt="2022-04-20T16:39:52.386" v="251"/>
        <pc:sldMkLst>
          <pc:docMk/>
          <pc:sldMk cId="2472230526" sldId="275"/>
        </pc:sldMkLst>
        <pc:spChg chg="mod">
          <ac:chgData name="Julie Chodáková" userId="S::chodakovaj@zs-tasov.cz::b359e679-178d-415a-89b7-d6a08ef09700" providerId="AD" clId="Web-{3F7DF3B9-DC7D-7012-39AA-1FAABBEDFE88}" dt="2022-04-20T16:39:34.979" v="250"/>
          <ac:spMkLst>
            <pc:docMk/>
            <pc:sldMk cId="2472230526" sldId="275"/>
            <ac:spMk id="2" creationId="{BF817842-3932-B11B-2B97-EAE0D74D8980}"/>
          </ac:spMkLst>
        </pc:spChg>
        <pc:spChg chg="mod ord">
          <ac:chgData name="Julie Chodáková" userId="S::chodakovaj@zs-tasov.cz::b359e679-178d-415a-89b7-d6a08ef09700" providerId="AD" clId="Web-{3F7DF3B9-DC7D-7012-39AA-1FAABBEDFE88}" dt="2022-04-20T16:39:52.386" v="251"/>
          <ac:spMkLst>
            <pc:docMk/>
            <pc:sldMk cId="2472230526" sldId="275"/>
            <ac:spMk id="3" creationId="{62F5114C-9CCF-4EEB-9DC3-7ED3BBD63E02}"/>
          </ac:spMkLst>
        </pc:spChg>
        <pc:spChg chg="add del">
          <ac:chgData name="Julie Chodáková" userId="S::chodakovaj@zs-tasov.cz::b359e679-178d-415a-89b7-d6a08ef09700" providerId="AD" clId="Web-{3F7DF3B9-DC7D-7012-39AA-1FAABBEDFE88}" dt="2022-04-20T16:39:52.386" v="251"/>
          <ac:spMkLst>
            <pc:docMk/>
            <pc:sldMk cId="2472230526" sldId="275"/>
            <ac:spMk id="9" creationId="{45D37F4E-DDB4-456B-97E0-9937730A039F}"/>
          </ac:spMkLst>
        </pc:spChg>
        <pc:spChg chg="add del">
          <ac:chgData name="Julie Chodáková" userId="S::chodakovaj@zs-tasov.cz::b359e679-178d-415a-89b7-d6a08ef09700" providerId="AD" clId="Web-{3F7DF3B9-DC7D-7012-39AA-1FAABBEDFE88}" dt="2022-04-20T16:39:52.386" v="251"/>
          <ac:spMkLst>
            <pc:docMk/>
            <pc:sldMk cId="2472230526" sldId="275"/>
            <ac:spMk id="11" creationId="{B2DD41CD-8F47-4F56-AD12-4E2FF7696987}"/>
          </ac:spMkLst>
        </pc:spChg>
        <pc:spChg chg="add">
          <ac:chgData name="Julie Chodáková" userId="S::chodakovaj@zs-tasov.cz::b359e679-178d-415a-89b7-d6a08ef09700" providerId="AD" clId="Web-{3F7DF3B9-DC7D-7012-39AA-1FAABBEDFE88}" dt="2022-04-20T16:39:52.386" v="251"/>
          <ac:spMkLst>
            <pc:docMk/>
            <pc:sldMk cId="2472230526" sldId="275"/>
            <ac:spMk id="16" creationId="{A6D37EE4-EA1B-46EE-A54B-5233C63C9695}"/>
          </ac:spMkLst>
        </pc:spChg>
        <pc:spChg chg="add">
          <ac:chgData name="Julie Chodáková" userId="S::chodakovaj@zs-tasov.cz::b359e679-178d-415a-89b7-d6a08ef09700" providerId="AD" clId="Web-{3F7DF3B9-DC7D-7012-39AA-1FAABBEDFE88}" dt="2022-04-20T16:39:52.386" v="251"/>
          <ac:spMkLst>
            <pc:docMk/>
            <pc:sldMk cId="2472230526" sldId="275"/>
            <ac:spMk id="18" creationId="{927D5270-6648-4CC1-8F78-48BE299CAC25}"/>
          </ac:spMkLst>
        </pc:spChg>
        <pc:picChg chg="add mod">
          <ac:chgData name="Julie Chodáková" userId="S::chodakovaj@zs-tasov.cz::b359e679-178d-415a-89b7-d6a08ef09700" providerId="AD" clId="Web-{3F7DF3B9-DC7D-7012-39AA-1FAABBEDFE88}" dt="2022-04-20T16:39:52.386" v="251"/>
          <ac:picMkLst>
            <pc:docMk/>
            <pc:sldMk cId="2472230526" sldId="275"/>
            <ac:picMk id="4" creationId="{732B10C0-9FC4-D70F-E42C-C1EF16FBE38B}"/>
          </ac:picMkLst>
        </pc:picChg>
      </pc:sldChg>
    </pc:docChg>
  </pc:docChgLst>
  <pc:docChgLst>
    <pc:chgData name="Jakub Palas" userId="S::palasj@zs-tasov.cz::a0770c87-8a76-42b3-a836-a1b03c836656" providerId="AD" clId="Web-{1ADF5FFD-6E3E-FE21-5417-F322D7028C19}"/>
    <pc:docChg chg="addSld delSld modSld sldOrd">
      <pc:chgData name="Jakub Palas" userId="S::palasj@zs-tasov.cz::a0770c87-8a76-42b3-a836-a1b03c836656" providerId="AD" clId="Web-{1ADF5FFD-6E3E-FE21-5417-F322D7028C19}" dt="2022-04-12T05:48:13.942" v="210" actId="14100"/>
      <pc:docMkLst>
        <pc:docMk/>
      </pc:docMkLst>
      <pc:sldChg chg="modSp">
        <pc:chgData name="Jakub Palas" userId="S::palasj@zs-tasov.cz::a0770c87-8a76-42b3-a836-a1b03c836656" providerId="AD" clId="Web-{1ADF5FFD-6E3E-FE21-5417-F322D7028C19}" dt="2022-04-12T05:19:59.708" v="2" actId="20577"/>
        <pc:sldMkLst>
          <pc:docMk/>
          <pc:sldMk cId="1173354574" sldId="257"/>
        </pc:sldMkLst>
        <pc:spChg chg="mod">
          <ac:chgData name="Jakub Palas" userId="S::palasj@zs-tasov.cz::a0770c87-8a76-42b3-a836-a1b03c836656" providerId="AD" clId="Web-{1ADF5FFD-6E3E-FE21-5417-F322D7028C19}" dt="2022-04-12T05:19:59.708" v="2" actId="20577"/>
          <ac:spMkLst>
            <pc:docMk/>
            <pc:sldMk cId="1173354574" sldId="257"/>
            <ac:spMk id="3" creationId="{FB7305AC-3513-F08B-763E-C4B224BD5350}"/>
          </ac:spMkLst>
        </pc:spChg>
      </pc:sldChg>
      <pc:sldChg chg="del">
        <pc:chgData name="Jakub Palas" userId="S::palasj@zs-tasov.cz::a0770c87-8a76-42b3-a836-a1b03c836656" providerId="AD" clId="Web-{1ADF5FFD-6E3E-FE21-5417-F322D7028C19}" dt="2022-04-12T05:38:54.083" v="129"/>
        <pc:sldMkLst>
          <pc:docMk/>
          <pc:sldMk cId="3003526099" sldId="258"/>
        </pc:sldMkLst>
      </pc:sldChg>
      <pc:sldChg chg="modSp new">
        <pc:chgData name="Jakub Palas" userId="S::palasj@zs-tasov.cz::a0770c87-8a76-42b3-a836-a1b03c836656" providerId="AD" clId="Web-{1ADF5FFD-6E3E-FE21-5417-F322D7028C19}" dt="2022-04-12T05:27:57.614" v="80" actId="20577"/>
        <pc:sldMkLst>
          <pc:docMk/>
          <pc:sldMk cId="1427168272" sldId="260"/>
        </pc:sldMkLst>
        <pc:spChg chg="mod">
          <ac:chgData name="Jakub Palas" userId="S::palasj@zs-tasov.cz::a0770c87-8a76-42b3-a836-a1b03c836656" providerId="AD" clId="Web-{1ADF5FFD-6E3E-FE21-5417-F322D7028C19}" dt="2022-04-12T05:20:31.166" v="13" actId="20577"/>
          <ac:spMkLst>
            <pc:docMk/>
            <pc:sldMk cId="1427168272" sldId="260"/>
            <ac:spMk id="2" creationId="{7742E42F-BE48-C97B-8822-549A8E397199}"/>
          </ac:spMkLst>
        </pc:spChg>
        <pc:spChg chg="mod">
          <ac:chgData name="Jakub Palas" userId="S::palasj@zs-tasov.cz::a0770c87-8a76-42b3-a836-a1b03c836656" providerId="AD" clId="Web-{1ADF5FFD-6E3E-FE21-5417-F322D7028C19}" dt="2022-04-12T05:27:57.614" v="80" actId="20577"/>
          <ac:spMkLst>
            <pc:docMk/>
            <pc:sldMk cId="1427168272" sldId="260"/>
            <ac:spMk id="3" creationId="{5A202E3F-2EDF-8A67-0C3C-1564078E2801}"/>
          </ac:spMkLst>
        </pc:spChg>
      </pc:sldChg>
      <pc:sldChg chg="addSp modSp new ord">
        <pc:chgData name="Jakub Palas" userId="S::palasj@zs-tasov.cz::a0770c87-8a76-42b3-a836-a1b03c836656" providerId="AD" clId="Web-{1ADF5FFD-6E3E-FE21-5417-F322D7028C19}" dt="2022-04-12T05:41:55.259" v="158" actId="1076"/>
        <pc:sldMkLst>
          <pc:docMk/>
          <pc:sldMk cId="3520540451" sldId="261"/>
        </pc:sldMkLst>
        <pc:spChg chg="mod">
          <ac:chgData name="Jakub Palas" userId="S::palasj@zs-tasov.cz::a0770c87-8a76-42b3-a836-a1b03c836656" providerId="AD" clId="Web-{1ADF5FFD-6E3E-FE21-5417-F322D7028C19}" dt="2022-04-12T05:37:34.003" v="109" actId="20577"/>
          <ac:spMkLst>
            <pc:docMk/>
            <pc:sldMk cId="3520540451" sldId="261"/>
            <ac:spMk id="2" creationId="{CF35A0F8-D0AC-66CC-E79E-40B6961A55BC}"/>
          </ac:spMkLst>
        </pc:spChg>
        <pc:spChg chg="mod">
          <ac:chgData name="Jakub Palas" userId="S::palasj@zs-tasov.cz::a0770c87-8a76-42b3-a836-a1b03c836656" providerId="AD" clId="Web-{1ADF5FFD-6E3E-FE21-5417-F322D7028C19}" dt="2022-04-12T05:39:43.787" v="143" actId="20577"/>
          <ac:spMkLst>
            <pc:docMk/>
            <pc:sldMk cId="3520540451" sldId="261"/>
            <ac:spMk id="3" creationId="{4D2A89BA-2BCF-DDFC-23CC-45C245EF5A7E}"/>
          </ac:spMkLst>
        </pc:spChg>
        <pc:spChg chg="add mod">
          <ac:chgData name="Jakub Palas" userId="S::palasj@zs-tasov.cz::a0770c87-8a76-42b3-a836-a1b03c836656" providerId="AD" clId="Web-{1ADF5FFD-6E3E-FE21-5417-F322D7028C19}" dt="2022-04-12T05:40:26.632" v="151" actId="14100"/>
          <ac:spMkLst>
            <pc:docMk/>
            <pc:sldMk cId="3520540451" sldId="261"/>
            <ac:spMk id="4" creationId="{A8447B88-CEFF-ECB5-9F3D-DEBFA94195EC}"/>
          </ac:spMkLst>
        </pc:spChg>
        <pc:picChg chg="add mod">
          <ac:chgData name="Jakub Palas" userId="S::palasj@zs-tasov.cz::a0770c87-8a76-42b3-a836-a1b03c836656" providerId="AD" clId="Web-{1ADF5FFD-6E3E-FE21-5417-F322D7028C19}" dt="2022-04-12T05:41:55.259" v="158" actId="1076"/>
          <ac:picMkLst>
            <pc:docMk/>
            <pc:sldMk cId="3520540451" sldId="261"/>
            <ac:picMk id="5" creationId="{BC801352-D881-9B20-CFB7-F62EE810657B}"/>
          </ac:picMkLst>
        </pc:picChg>
      </pc:sldChg>
      <pc:sldChg chg="modSp new">
        <pc:chgData name="Jakub Palas" userId="S::palasj@zs-tasov.cz::a0770c87-8a76-42b3-a836-a1b03c836656" providerId="AD" clId="Web-{1ADF5FFD-6E3E-FE21-5417-F322D7028C19}" dt="2022-04-12T05:48:13.942" v="210" actId="14100"/>
        <pc:sldMkLst>
          <pc:docMk/>
          <pc:sldMk cId="2238045607" sldId="262"/>
        </pc:sldMkLst>
        <pc:spChg chg="mod">
          <ac:chgData name="Jakub Palas" userId="S::palasj@zs-tasov.cz::a0770c87-8a76-42b3-a836-a1b03c836656" providerId="AD" clId="Web-{1ADF5FFD-6E3E-FE21-5417-F322D7028C19}" dt="2022-04-12T05:47:46.411" v="194" actId="20577"/>
          <ac:spMkLst>
            <pc:docMk/>
            <pc:sldMk cId="2238045607" sldId="262"/>
            <ac:spMk id="2" creationId="{4C927F0D-A5DB-C496-F72D-374FC562A225}"/>
          </ac:spMkLst>
        </pc:spChg>
        <pc:spChg chg="mod">
          <ac:chgData name="Jakub Palas" userId="S::palasj@zs-tasov.cz::a0770c87-8a76-42b3-a836-a1b03c836656" providerId="AD" clId="Web-{1ADF5FFD-6E3E-FE21-5417-F322D7028C19}" dt="2022-04-12T05:48:13.942" v="210" actId="14100"/>
          <ac:spMkLst>
            <pc:docMk/>
            <pc:sldMk cId="2238045607" sldId="262"/>
            <ac:spMk id="3" creationId="{1B9F6751-3E8F-D409-CCC9-B6747DAB3A82}"/>
          </ac:spMkLst>
        </pc:spChg>
      </pc:sldChg>
    </pc:docChg>
  </pc:docChgLst>
  <pc:docChgLst>
    <pc:chgData name="Jakub Palas" userId="S::palasj@zs-tasov.cz::a0770c87-8a76-42b3-a836-a1b03c836656" providerId="AD" clId="Web-{B630E6D6-596F-93FF-A2FD-206945986C62}"/>
    <pc:docChg chg="modSld">
      <pc:chgData name="Jakub Palas" userId="S::palasj@zs-tasov.cz::a0770c87-8a76-42b3-a836-a1b03c836656" providerId="AD" clId="Web-{B630E6D6-596F-93FF-A2FD-206945986C62}" dt="2022-04-13T05:50:38.190" v="185" actId="20577"/>
      <pc:docMkLst>
        <pc:docMk/>
      </pc:docMkLst>
      <pc:sldChg chg="addSp delSp modSp mod setBg setClrOvrMap">
        <pc:chgData name="Jakub Palas" userId="S::palasj@zs-tasov.cz::a0770c87-8a76-42b3-a836-a1b03c836656" providerId="AD" clId="Web-{B630E6D6-596F-93FF-A2FD-206945986C62}" dt="2022-04-13T05:39:46.454" v="106" actId="14100"/>
        <pc:sldMkLst>
          <pc:docMk/>
          <pc:sldMk cId="1173354574" sldId="257"/>
        </pc:sldMkLst>
        <pc:spChg chg="mod">
          <ac:chgData name="Jakub Palas" userId="S::palasj@zs-tasov.cz::a0770c87-8a76-42b3-a836-a1b03c836656" providerId="AD" clId="Web-{B630E6D6-596F-93FF-A2FD-206945986C62}" dt="2022-04-13T05:39:10.234" v="102"/>
          <ac:spMkLst>
            <pc:docMk/>
            <pc:sldMk cId="1173354574" sldId="257"/>
            <ac:spMk id="2" creationId="{AB7F1410-9467-B60F-68EE-00AB68AF2FA1}"/>
          </ac:spMkLst>
        </pc:spChg>
        <pc:spChg chg="mod">
          <ac:chgData name="Jakub Palas" userId="S::palasj@zs-tasov.cz::a0770c87-8a76-42b3-a836-a1b03c836656" providerId="AD" clId="Web-{B630E6D6-596F-93FF-A2FD-206945986C62}" dt="2022-04-13T05:39:46.454" v="106" actId="14100"/>
          <ac:spMkLst>
            <pc:docMk/>
            <pc:sldMk cId="1173354574" sldId="257"/>
            <ac:spMk id="3" creationId="{FB7305AC-3513-F08B-763E-C4B224BD5350}"/>
          </ac:spMkLst>
        </pc:spChg>
        <pc:spChg chg="add del">
          <ac:chgData name="Jakub Palas" userId="S::palasj@zs-tasov.cz::a0770c87-8a76-42b3-a836-a1b03c836656" providerId="AD" clId="Web-{B630E6D6-596F-93FF-A2FD-206945986C62}" dt="2022-04-13T05:38:44.983" v="95"/>
          <ac:spMkLst>
            <pc:docMk/>
            <pc:sldMk cId="1173354574" sldId="257"/>
            <ac:spMk id="9" creationId="{3CD9DF72-87A3-404E-A828-84CBF11A8303}"/>
          </ac:spMkLst>
        </pc:spChg>
        <pc:spChg chg="add del">
          <ac:chgData name="Jakub Palas" userId="S::palasj@zs-tasov.cz::a0770c87-8a76-42b3-a836-a1b03c836656" providerId="AD" clId="Web-{B630E6D6-596F-93FF-A2FD-206945986C62}" dt="2022-04-13T05:38:56.999" v="97"/>
          <ac:spMkLst>
            <pc:docMk/>
            <pc:sldMk cId="1173354574" sldId="257"/>
            <ac:spMk id="13" creationId="{BB48116A-278A-4CC5-89D3-9DE8E8FF1245}"/>
          </ac:spMkLst>
        </pc:spChg>
        <pc:spChg chg="add del">
          <ac:chgData name="Jakub Palas" userId="S::palasj@zs-tasov.cz::a0770c87-8a76-42b3-a836-a1b03c836656" providerId="AD" clId="Web-{B630E6D6-596F-93FF-A2FD-206945986C62}" dt="2022-04-13T05:38:56.999" v="97"/>
          <ac:spMkLst>
            <pc:docMk/>
            <pc:sldMk cId="1173354574" sldId="257"/>
            <ac:spMk id="14" creationId="{DB304A14-32D0-4873-B914-423ED7B8DAFD}"/>
          </ac:spMkLst>
        </pc:spChg>
        <pc:spChg chg="add del">
          <ac:chgData name="Jakub Palas" userId="S::palasj@zs-tasov.cz::a0770c87-8a76-42b3-a836-a1b03c836656" providerId="AD" clId="Web-{B630E6D6-596F-93FF-A2FD-206945986C62}" dt="2022-04-13T05:38:56.999" v="97"/>
          <ac:spMkLst>
            <pc:docMk/>
            <pc:sldMk cId="1173354574" sldId="257"/>
            <ac:spMk id="15" creationId="{1D460C86-854F-4FB3-ABC2-E823D8FEB9DB}"/>
          </ac:spMkLst>
        </pc:spChg>
        <pc:spChg chg="add del">
          <ac:chgData name="Jakub Palas" userId="S::palasj@zs-tasov.cz::a0770c87-8a76-42b3-a836-a1b03c836656" providerId="AD" clId="Web-{B630E6D6-596F-93FF-A2FD-206945986C62}" dt="2022-04-13T05:39:06.062" v="99"/>
          <ac:spMkLst>
            <pc:docMk/>
            <pc:sldMk cId="1173354574" sldId="257"/>
            <ac:spMk id="17" creationId="{4F7EBAE4-9945-4473-9E34-B2C66EA0F03D}"/>
          </ac:spMkLst>
        </pc:spChg>
        <pc:spChg chg="add del">
          <ac:chgData name="Jakub Palas" userId="S::palasj@zs-tasov.cz::a0770c87-8a76-42b3-a836-a1b03c836656" providerId="AD" clId="Web-{B630E6D6-596F-93FF-A2FD-206945986C62}" dt="2022-04-13T05:39:06.062" v="99"/>
          <ac:spMkLst>
            <pc:docMk/>
            <pc:sldMk cId="1173354574" sldId="257"/>
            <ac:spMk id="18" creationId="{70BEB1E7-2F88-40BC-B73D-42E5B6F80BFC}"/>
          </ac:spMkLst>
        </pc:spChg>
        <pc:spChg chg="add del">
          <ac:chgData name="Jakub Palas" userId="S::palasj@zs-tasov.cz::a0770c87-8a76-42b3-a836-a1b03c836656" providerId="AD" clId="Web-{B630E6D6-596F-93FF-A2FD-206945986C62}" dt="2022-04-13T05:39:06.062" v="99"/>
          <ac:spMkLst>
            <pc:docMk/>
            <pc:sldMk cId="1173354574" sldId="257"/>
            <ac:spMk id="19" creationId="{A7B99495-F43F-4D80-A44F-2CB4764EB90B}"/>
          </ac:spMkLst>
        </pc:spChg>
        <pc:spChg chg="add del">
          <ac:chgData name="Jakub Palas" userId="S::palasj@zs-tasov.cz::a0770c87-8a76-42b3-a836-a1b03c836656" providerId="AD" clId="Web-{B630E6D6-596F-93FF-A2FD-206945986C62}" dt="2022-04-13T05:39:10.218" v="101"/>
          <ac:spMkLst>
            <pc:docMk/>
            <pc:sldMk cId="1173354574" sldId="257"/>
            <ac:spMk id="21" creationId="{9AA72BD9-2C5A-4EDC-931F-5AA08EACA0F3}"/>
          </ac:spMkLst>
        </pc:spChg>
        <pc:spChg chg="add del">
          <ac:chgData name="Jakub Palas" userId="S::palasj@zs-tasov.cz::a0770c87-8a76-42b3-a836-a1b03c836656" providerId="AD" clId="Web-{B630E6D6-596F-93FF-A2FD-206945986C62}" dt="2022-04-13T05:39:10.218" v="101"/>
          <ac:spMkLst>
            <pc:docMk/>
            <pc:sldMk cId="1173354574" sldId="257"/>
            <ac:spMk id="22" creationId="{DD3981AC-7B61-4947-BCF3-F7AA7FA385B9}"/>
          </ac:spMkLst>
        </pc:spChg>
        <pc:spChg chg="add del">
          <ac:chgData name="Jakub Palas" userId="S::palasj@zs-tasov.cz::a0770c87-8a76-42b3-a836-a1b03c836656" providerId="AD" clId="Web-{B630E6D6-596F-93FF-A2FD-206945986C62}" dt="2022-04-13T05:39:10.218" v="101"/>
          <ac:spMkLst>
            <pc:docMk/>
            <pc:sldMk cId="1173354574" sldId="257"/>
            <ac:spMk id="23" creationId="{55D4142C-5077-457F-A6AD-3FECFDB39685}"/>
          </ac:spMkLst>
        </pc:spChg>
        <pc:spChg chg="add del">
          <ac:chgData name="Jakub Palas" userId="S::palasj@zs-tasov.cz::a0770c87-8a76-42b3-a836-a1b03c836656" providerId="AD" clId="Web-{B630E6D6-596F-93FF-A2FD-206945986C62}" dt="2022-04-13T05:39:10.218" v="101"/>
          <ac:spMkLst>
            <pc:docMk/>
            <pc:sldMk cId="1173354574" sldId="257"/>
            <ac:spMk id="24" creationId="{7A5F0580-5EE9-419F-96EE-B6529EF6E7D0}"/>
          </ac:spMkLst>
        </pc:spChg>
        <pc:spChg chg="add">
          <ac:chgData name="Jakub Palas" userId="S::palasj@zs-tasov.cz::a0770c87-8a76-42b3-a836-a1b03c836656" providerId="AD" clId="Web-{B630E6D6-596F-93FF-A2FD-206945986C62}" dt="2022-04-13T05:39:10.234" v="102"/>
          <ac:spMkLst>
            <pc:docMk/>
            <pc:sldMk cId="1173354574" sldId="257"/>
            <ac:spMk id="26" creationId="{9228552E-C8B1-4A80-8448-0787CE0FC704}"/>
          </ac:spMkLst>
        </pc:spChg>
        <pc:picChg chg="add mod ord">
          <ac:chgData name="Jakub Palas" userId="S::palasj@zs-tasov.cz::a0770c87-8a76-42b3-a836-a1b03c836656" providerId="AD" clId="Web-{B630E6D6-596F-93FF-A2FD-206945986C62}" dt="2022-04-13T05:39:10.234" v="102"/>
          <ac:picMkLst>
            <pc:docMk/>
            <pc:sldMk cId="1173354574" sldId="257"/>
            <ac:picMk id="4" creationId="{92B2D05A-7D3A-67B9-5A10-530BDD54D663}"/>
          </ac:picMkLst>
        </pc:picChg>
        <pc:cxnChg chg="add del">
          <ac:chgData name="Jakub Palas" userId="S::palasj@zs-tasov.cz::a0770c87-8a76-42b3-a836-a1b03c836656" providerId="AD" clId="Web-{B630E6D6-596F-93FF-A2FD-206945986C62}" dt="2022-04-13T05:38:44.983" v="95"/>
          <ac:cxnSpMkLst>
            <pc:docMk/>
            <pc:sldMk cId="1173354574" sldId="257"/>
            <ac:cxnSpMk id="11" creationId="{20E3A342-4D61-4E3F-AF90-1AB42AEB96CC}"/>
          </ac:cxnSpMkLst>
        </pc:cxnChg>
      </pc:sldChg>
      <pc:sldChg chg="addSp delSp modSp mod setBg">
        <pc:chgData name="Jakub Palas" userId="S::palasj@zs-tasov.cz::a0770c87-8a76-42b3-a836-a1b03c836656" providerId="AD" clId="Web-{B630E6D6-596F-93FF-A2FD-206945986C62}" dt="2022-04-13T05:47:01.684" v="174" actId="20577"/>
        <pc:sldMkLst>
          <pc:docMk/>
          <pc:sldMk cId="3520540451" sldId="261"/>
        </pc:sldMkLst>
        <pc:spChg chg="mod">
          <ac:chgData name="Jakub Palas" userId="S::palasj@zs-tasov.cz::a0770c87-8a76-42b3-a836-a1b03c836656" providerId="AD" clId="Web-{B630E6D6-596F-93FF-A2FD-206945986C62}" dt="2022-04-13T05:43:07.522" v="123"/>
          <ac:spMkLst>
            <pc:docMk/>
            <pc:sldMk cId="3520540451" sldId="261"/>
            <ac:spMk id="2" creationId="{CF35A0F8-D0AC-66CC-E79E-40B6961A55BC}"/>
          </ac:spMkLst>
        </pc:spChg>
        <pc:spChg chg="mod">
          <ac:chgData name="Jakub Palas" userId="S::palasj@zs-tasov.cz::a0770c87-8a76-42b3-a836-a1b03c836656" providerId="AD" clId="Web-{B630E6D6-596F-93FF-A2FD-206945986C62}" dt="2022-04-13T05:47:01.684" v="174" actId="20577"/>
          <ac:spMkLst>
            <pc:docMk/>
            <pc:sldMk cId="3520540451" sldId="261"/>
            <ac:spMk id="3" creationId="{4D2A89BA-2BCF-DDFC-23CC-45C245EF5A7E}"/>
          </ac:spMkLst>
        </pc:spChg>
        <pc:spChg chg="del mod">
          <ac:chgData name="Jakub Palas" userId="S::palasj@zs-tasov.cz::a0770c87-8a76-42b3-a836-a1b03c836656" providerId="AD" clId="Web-{B630E6D6-596F-93FF-A2FD-206945986C62}" dt="2022-04-13T05:42:31.958" v="116"/>
          <ac:spMkLst>
            <pc:docMk/>
            <pc:sldMk cId="3520540451" sldId="261"/>
            <ac:spMk id="4" creationId="{A8447B88-CEFF-ECB5-9F3D-DEBFA94195EC}"/>
          </ac:spMkLst>
        </pc:spChg>
        <pc:spChg chg="add del mod">
          <ac:chgData name="Jakub Palas" userId="S::palasj@zs-tasov.cz::a0770c87-8a76-42b3-a836-a1b03c836656" providerId="AD" clId="Web-{B630E6D6-596F-93FF-A2FD-206945986C62}" dt="2022-04-13T05:42:24.052" v="114"/>
          <ac:spMkLst>
            <pc:docMk/>
            <pc:sldMk cId="3520540451" sldId="261"/>
            <ac:spMk id="7" creationId="{4756BBC8-47CF-237D-E761-99E727EAF122}"/>
          </ac:spMkLst>
        </pc:spChg>
        <pc:spChg chg="add del">
          <ac:chgData name="Jakub Palas" userId="S::palasj@zs-tasov.cz::a0770c87-8a76-42b3-a836-a1b03c836656" providerId="AD" clId="Web-{B630E6D6-596F-93FF-A2FD-206945986C62}" dt="2022-04-13T05:42:51.427" v="120"/>
          <ac:spMkLst>
            <pc:docMk/>
            <pc:sldMk cId="3520540451" sldId="261"/>
            <ac:spMk id="8" creationId="{E319D013-1927-CA65-B4A5-0187EF838B03}"/>
          </ac:spMkLst>
        </pc:spChg>
        <pc:spChg chg="add del">
          <ac:chgData name="Jakub Palas" userId="S::palasj@zs-tasov.cz::a0770c87-8a76-42b3-a836-a1b03c836656" providerId="AD" clId="Web-{B630E6D6-596F-93FF-A2FD-206945986C62}" dt="2022-04-13T05:43:07.522" v="122"/>
          <ac:spMkLst>
            <pc:docMk/>
            <pc:sldMk cId="3520540451" sldId="261"/>
            <ac:spMk id="11" creationId="{D009D6D5-DAC2-4A8B-A17A-E206B9012D09}"/>
          </ac:spMkLst>
        </pc:spChg>
        <pc:spChg chg="add del mod">
          <ac:chgData name="Jakub Palas" userId="S::palasj@zs-tasov.cz::a0770c87-8a76-42b3-a836-a1b03c836656" providerId="AD" clId="Web-{B630E6D6-596F-93FF-A2FD-206945986C62}" dt="2022-04-13T05:44:11.602" v="148"/>
          <ac:spMkLst>
            <pc:docMk/>
            <pc:sldMk cId="3520540451" sldId="261"/>
            <ac:spMk id="12" creationId="{E319D013-1927-CA65-B4A5-0187EF838B03}"/>
          </ac:spMkLst>
        </pc:spChg>
        <pc:spChg chg="add">
          <ac:chgData name="Jakub Palas" userId="S::palasj@zs-tasov.cz::a0770c87-8a76-42b3-a836-a1b03c836656" providerId="AD" clId="Web-{B630E6D6-596F-93FF-A2FD-206945986C62}" dt="2022-04-13T05:43:07.522" v="123"/>
          <ac:spMkLst>
            <pc:docMk/>
            <pc:sldMk cId="3520540451" sldId="261"/>
            <ac:spMk id="13" creationId="{D4974D33-8DC5-464E-8C6D-BE58F0669C17}"/>
          </ac:spMkLst>
        </pc:spChg>
        <pc:spChg chg="add">
          <ac:chgData name="Jakub Palas" userId="S::palasj@zs-tasov.cz::a0770c87-8a76-42b3-a836-a1b03c836656" providerId="AD" clId="Web-{B630E6D6-596F-93FF-A2FD-206945986C62}" dt="2022-04-13T05:43:07.522" v="123"/>
          <ac:spMkLst>
            <pc:docMk/>
            <pc:sldMk cId="3520540451" sldId="261"/>
            <ac:spMk id="14" creationId="{F13C74B1-5B17-4795-BED0-7140497B445A}"/>
          </ac:spMkLst>
        </pc:spChg>
        <pc:picChg chg="del">
          <ac:chgData name="Jakub Palas" userId="S::palasj@zs-tasov.cz::a0770c87-8a76-42b3-a836-a1b03c836656" providerId="AD" clId="Web-{B630E6D6-596F-93FF-A2FD-206945986C62}" dt="2022-04-13T05:40:39.658" v="107"/>
          <ac:picMkLst>
            <pc:docMk/>
            <pc:sldMk cId="3520540451" sldId="261"/>
            <ac:picMk id="5" creationId="{BC801352-D881-9B20-CFB7-F62EE810657B}"/>
          </ac:picMkLst>
        </pc:picChg>
        <pc:picChg chg="add mod">
          <ac:chgData name="Jakub Palas" userId="S::palasj@zs-tasov.cz::a0770c87-8a76-42b3-a836-a1b03c836656" providerId="AD" clId="Web-{B630E6D6-596F-93FF-A2FD-206945986C62}" dt="2022-04-13T05:43:07.522" v="123"/>
          <ac:picMkLst>
            <pc:docMk/>
            <pc:sldMk cId="3520540451" sldId="261"/>
            <ac:picMk id="6" creationId="{588499B1-B962-C16B-B9ED-552843FD8EEB}"/>
          </ac:picMkLst>
        </pc:picChg>
      </pc:sldChg>
      <pc:sldChg chg="addSp delSp modSp mod setBg setClrOvrMap">
        <pc:chgData name="Jakub Palas" userId="S::palasj@zs-tasov.cz::a0770c87-8a76-42b3-a836-a1b03c836656" providerId="AD" clId="Web-{B630E6D6-596F-93FF-A2FD-206945986C62}" dt="2022-04-13T05:50:38.190" v="185" actId="20577"/>
        <pc:sldMkLst>
          <pc:docMk/>
          <pc:sldMk cId="2238045607" sldId="262"/>
        </pc:sldMkLst>
        <pc:spChg chg="mod">
          <ac:chgData name="Jakub Palas" userId="S::palasj@zs-tasov.cz::a0770c87-8a76-42b3-a836-a1b03c836656" providerId="AD" clId="Web-{B630E6D6-596F-93FF-A2FD-206945986C62}" dt="2022-04-13T05:49:18.907" v="178"/>
          <ac:spMkLst>
            <pc:docMk/>
            <pc:sldMk cId="2238045607" sldId="262"/>
            <ac:spMk id="2" creationId="{4C927F0D-A5DB-C496-F72D-374FC562A225}"/>
          </ac:spMkLst>
        </pc:spChg>
        <pc:spChg chg="mod ord">
          <ac:chgData name="Jakub Palas" userId="S::palasj@zs-tasov.cz::a0770c87-8a76-42b3-a836-a1b03c836656" providerId="AD" clId="Web-{B630E6D6-596F-93FF-A2FD-206945986C62}" dt="2022-04-13T05:50:38.190" v="185" actId="20577"/>
          <ac:spMkLst>
            <pc:docMk/>
            <pc:sldMk cId="2238045607" sldId="262"/>
            <ac:spMk id="3" creationId="{1B9F6751-3E8F-D409-CCC9-B6747DAB3A82}"/>
          </ac:spMkLst>
        </pc:spChg>
        <pc:spChg chg="add del">
          <ac:chgData name="Jakub Palas" userId="S::palasj@zs-tasov.cz::a0770c87-8a76-42b3-a836-a1b03c836656" providerId="AD" clId="Web-{B630E6D6-596F-93FF-A2FD-206945986C62}" dt="2022-04-13T05:49:18.891" v="177"/>
          <ac:spMkLst>
            <pc:docMk/>
            <pc:sldMk cId="2238045607" sldId="262"/>
            <ac:spMk id="9" creationId="{2C61293E-6EBE-43EF-A52C-9BEBFD7679D4}"/>
          </ac:spMkLst>
        </pc:spChg>
        <pc:spChg chg="add del">
          <ac:chgData name="Jakub Palas" userId="S::palasj@zs-tasov.cz::a0770c87-8a76-42b3-a836-a1b03c836656" providerId="AD" clId="Web-{B630E6D6-596F-93FF-A2FD-206945986C62}" dt="2022-04-13T05:49:18.891" v="177"/>
          <ac:spMkLst>
            <pc:docMk/>
            <pc:sldMk cId="2238045607" sldId="262"/>
            <ac:spMk id="11" creationId="{21540236-BFD5-4A9D-8840-4703E7F76825}"/>
          </ac:spMkLst>
        </pc:spChg>
        <pc:spChg chg="add">
          <ac:chgData name="Jakub Palas" userId="S::palasj@zs-tasov.cz::a0770c87-8a76-42b3-a836-a1b03c836656" providerId="AD" clId="Web-{B630E6D6-596F-93FF-A2FD-206945986C62}" dt="2022-04-13T05:49:18.907" v="178"/>
          <ac:spMkLst>
            <pc:docMk/>
            <pc:sldMk cId="2238045607" sldId="262"/>
            <ac:spMk id="13" creationId="{55D4142C-5077-457F-A6AD-3FECFDB39685}"/>
          </ac:spMkLst>
        </pc:spChg>
        <pc:spChg chg="add">
          <ac:chgData name="Jakub Palas" userId="S::palasj@zs-tasov.cz::a0770c87-8a76-42b3-a836-a1b03c836656" providerId="AD" clId="Web-{B630E6D6-596F-93FF-A2FD-206945986C62}" dt="2022-04-13T05:49:18.907" v="178"/>
          <ac:spMkLst>
            <pc:docMk/>
            <pc:sldMk cId="2238045607" sldId="262"/>
            <ac:spMk id="14" creationId="{9AA72BD9-2C5A-4EDC-931F-5AA08EACA0F3}"/>
          </ac:spMkLst>
        </pc:spChg>
        <pc:spChg chg="add">
          <ac:chgData name="Jakub Palas" userId="S::palasj@zs-tasov.cz::a0770c87-8a76-42b3-a836-a1b03c836656" providerId="AD" clId="Web-{B630E6D6-596F-93FF-A2FD-206945986C62}" dt="2022-04-13T05:49:18.907" v="178"/>
          <ac:spMkLst>
            <pc:docMk/>
            <pc:sldMk cId="2238045607" sldId="262"/>
            <ac:spMk id="15" creationId="{7A5F0580-5EE9-419F-96EE-B6529EF6E7D0}"/>
          </ac:spMkLst>
        </pc:spChg>
        <pc:spChg chg="add">
          <ac:chgData name="Jakub Palas" userId="S::palasj@zs-tasov.cz::a0770c87-8a76-42b3-a836-a1b03c836656" providerId="AD" clId="Web-{B630E6D6-596F-93FF-A2FD-206945986C62}" dt="2022-04-13T05:49:18.907" v="178"/>
          <ac:spMkLst>
            <pc:docMk/>
            <pc:sldMk cId="2238045607" sldId="262"/>
            <ac:spMk id="16" creationId="{DD3981AC-7B61-4947-BCF3-F7AA7FA385B9}"/>
          </ac:spMkLst>
        </pc:spChg>
        <pc:picChg chg="add mod ord">
          <ac:chgData name="Jakub Palas" userId="S::palasj@zs-tasov.cz::a0770c87-8a76-42b3-a836-a1b03c836656" providerId="AD" clId="Web-{B630E6D6-596F-93FF-A2FD-206945986C62}" dt="2022-04-13T05:49:18.907" v="178"/>
          <ac:picMkLst>
            <pc:docMk/>
            <pc:sldMk cId="2238045607" sldId="262"/>
            <ac:picMk id="4" creationId="{07AE4AC6-8F6C-A60E-C1A7-3A206401D1F5}"/>
          </ac:picMkLst>
        </pc:picChg>
      </pc:sldChg>
    </pc:docChg>
  </pc:docChgLst>
  <pc:docChgLst>
    <pc:chgData name="Julie Chodáková" userId="S::chodakovaj@zs-tasov.cz::b359e679-178d-415a-89b7-d6a08ef09700" providerId="AD" clId="Web-{4FCFDE9E-C00D-1267-8B45-89D5FDE228DA}"/>
    <pc:docChg chg="modSld modMainMaster">
      <pc:chgData name="Julie Chodáková" userId="S::chodakovaj@zs-tasov.cz::b359e679-178d-415a-89b7-d6a08ef09700" providerId="AD" clId="Web-{4FCFDE9E-C00D-1267-8B45-89D5FDE228DA}" dt="2022-04-20T17:38:58.330" v="47"/>
      <pc:docMkLst>
        <pc:docMk/>
      </pc:docMkLst>
      <pc:sldChg chg="modTransition">
        <pc:chgData name="Julie Chodáková" userId="S::chodakovaj@zs-tasov.cz::b359e679-178d-415a-89b7-d6a08ef09700" providerId="AD" clId="Web-{4FCFDE9E-C00D-1267-8B45-89D5FDE228DA}" dt="2022-04-20T16:42:01.610" v="9"/>
        <pc:sldMkLst>
          <pc:docMk/>
          <pc:sldMk cId="3799523001" sldId="256"/>
        </pc:sldMkLst>
      </pc:sldChg>
      <pc:sldChg chg="modTransition">
        <pc:chgData name="Julie Chodáková" userId="S::chodakovaj@zs-tasov.cz::b359e679-178d-415a-89b7-d6a08ef09700" providerId="AD" clId="Web-{4FCFDE9E-C00D-1267-8B45-89D5FDE228DA}" dt="2022-04-20T16:42:01.610" v="9"/>
        <pc:sldMkLst>
          <pc:docMk/>
          <pc:sldMk cId="1173354574" sldId="257"/>
        </pc:sldMkLst>
      </pc:sldChg>
      <pc:sldChg chg="modTransition">
        <pc:chgData name="Julie Chodáková" userId="S::chodakovaj@zs-tasov.cz::b359e679-178d-415a-89b7-d6a08ef09700" providerId="AD" clId="Web-{4FCFDE9E-C00D-1267-8B45-89D5FDE228DA}" dt="2022-04-20T16:42:01.610" v="9"/>
        <pc:sldMkLst>
          <pc:docMk/>
          <pc:sldMk cId="522032959" sldId="259"/>
        </pc:sldMkLst>
      </pc:sldChg>
      <pc:sldChg chg="modTransition">
        <pc:chgData name="Julie Chodáková" userId="S::chodakovaj@zs-tasov.cz::b359e679-178d-415a-89b7-d6a08ef09700" providerId="AD" clId="Web-{4FCFDE9E-C00D-1267-8B45-89D5FDE228DA}" dt="2022-04-20T16:42:01.610" v="9"/>
        <pc:sldMkLst>
          <pc:docMk/>
          <pc:sldMk cId="1427168272" sldId="260"/>
        </pc:sldMkLst>
      </pc:sldChg>
      <pc:sldChg chg="modTransition">
        <pc:chgData name="Julie Chodáková" userId="S::chodakovaj@zs-tasov.cz::b359e679-178d-415a-89b7-d6a08ef09700" providerId="AD" clId="Web-{4FCFDE9E-C00D-1267-8B45-89D5FDE228DA}" dt="2022-04-20T16:42:01.610" v="9"/>
        <pc:sldMkLst>
          <pc:docMk/>
          <pc:sldMk cId="3520540451" sldId="261"/>
        </pc:sldMkLst>
      </pc:sldChg>
      <pc:sldChg chg="addSp delSp modSp modTransition">
        <pc:chgData name="Julie Chodáková" userId="S::chodakovaj@zs-tasov.cz::b359e679-178d-415a-89b7-d6a08ef09700" providerId="AD" clId="Web-{4FCFDE9E-C00D-1267-8B45-89D5FDE228DA}" dt="2022-04-20T17:36:58.953" v="19" actId="20577"/>
        <pc:sldMkLst>
          <pc:docMk/>
          <pc:sldMk cId="2238045607" sldId="262"/>
        </pc:sldMkLst>
        <pc:spChg chg="mod">
          <ac:chgData name="Julie Chodáková" userId="S::chodakovaj@zs-tasov.cz::b359e679-178d-415a-89b7-d6a08ef09700" providerId="AD" clId="Web-{4FCFDE9E-C00D-1267-8B45-89D5FDE228DA}" dt="2022-04-20T17:36:44.719" v="15"/>
          <ac:spMkLst>
            <pc:docMk/>
            <pc:sldMk cId="2238045607" sldId="262"/>
            <ac:spMk id="2" creationId="{4C927F0D-A5DB-C496-F72D-374FC562A225}"/>
          </ac:spMkLst>
        </pc:spChg>
        <pc:spChg chg="mod">
          <ac:chgData name="Julie Chodáková" userId="S::chodakovaj@zs-tasov.cz::b359e679-178d-415a-89b7-d6a08ef09700" providerId="AD" clId="Web-{4FCFDE9E-C00D-1267-8B45-89D5FDE228DA}" dt="2022-04-20T17:36:58.953" v="19" actId="20577"/>
          <ac:spMkLst>
            <pc:docMk/>
            <pc:sldMk cId="2238045607" sldId="262"/>
            <ac:spMk id="3" creationId="{1B9F6751-3E8F-D409-CCC9-B6747DAB3A82}"/>
          </ac:spMkLst>
        </pc:spChg>
        <pc:spChg chg="del">
          <ac:chgData name="Julie Chodáková" userId="S::chodakovaj@zs-tasov.cz::b359e679-178d-415a-89b7-d6a08ef09700" providerId="AD" clId="Web-{4FCFDE9E-C00D-1267-8B45-89D5FDE228DA}" dt="2022-04-20T17:36:44.719" v="15"/>
          <ac:spMkLst>
            <pc:docMk/>
            <pc:sldMk cId="2238045607" sldId="262"/>
            <ac:spMk id="21" creationId="{79BB35BC-D5C2-4C8B-A22A-A71E6191913B}"/>
          </ac:spMkLst>
        </pc:spChg>
        <pc:picChg chg="mod ord">
          <ac:chgData name="Julie Chodáková" userId="S::chodakovaj@zs-tasov.cz::b359e679-178d-415a-89b7-d6a08ef09700" providerId="AD" clId="Web-{4FCFDE9E-C00D-1267-8B45-89D5FDE228DA}" dt="2022-04-20T17:36:44.719" v="15"/>
          <ac:picMkLst>
            <pc:docMk/>
            <pc:sldMk cId="2238045607" sldId="262"/>
            <ac:picMk id="4" creationId="{07AE4AC6-8F6C-A60E-C1A7-3A206401D1F5}"/>
          </ac:picMkLst>
        </pc:picChg>
        <pc:cxnChg chg="add">
          <ac:chgData name="Julie Chodáková" userId="S::chodakovaj@zs-tasov.cz::b359e679-178d-415a-89b7-d6a08ef09700" providerId="AD" clId="Web-{4FCFDE9E-C00D-1267-8B45-89D5FDE228DA}" dt="2022-04-20T17:36:44.719" v="15"/>
          <ac:cxnSpMkLst>
            <pc:docMk/>
            <pc:sldMk cId="2238045607" sldId="262"/>
            <ac:cxnSpMk id="26" creationId="{A7F400EE-A8A5-48AF-B4D6-291B52C6F0B0}"/>
          </ac:cxnSpMkLst>
        </pc:cxnChg>
      </pc:sldChg>
      <pc:sldChg chg="addSp delSp modSp modTransition">
        <pc:chgData name="Julie Chodáková" userId="S::chodakovaj@zs-tasov.cz::b359e679-178d-415a-89b7-d6a08ef09700" providerId="AD" clId="Web-{4FCFDE9E-C00D-1267-8B45-89D5FDE228DA}" dt="2022-04-20T17:37:03.282" v="21" actId="20577"/>
        <pc:sldMkLst>
          <pc:docMk/>
          <pc:sldMk cId="973878699" sldId="263"/>
        </pc:sldMkLst>
        <pc:spChg chg="mod">
          <ac:chgData name="Julie Chodáková" userId="S::chodakovaj@zs-tasov.cz::b359e679-178d-415a-89b7-d6a08ef09700" providerId="AD" clId="Web-{4FCFDE9E-C00D-1267-8B45-89D5FDE228DA}" dt="2022-04-20T17:36:34.687" v="14"/>
          <ac:spMkLst>
            <pc:docMk/>
            <pc:sldMk cId="973878699" sldId="263"/>
            <ac:spMk id="2" creationId="{08D04A03-67B4-EA41-B7DC-120407C8597A}"/>
          </ac:spMkLst>
        </pc:spChg>
        <pc:spChg chg="mod">
          <ac:chgData name="Julie Chodáková" userId="S::chodakovaj@zs-tasov.cz::b359e679-178d-415a-89b7-d6a08ef09700" providerId="AD" clId="Web-{4FCFDE9E-C00D-1267-8B45-89D5FDE228DA}" dt="2022-04-20T17:37:03.282" v="21" actId="20577"/>
          <ac:spMkLst>
            <pc:docMk/>
            <pc:sldMk cId="973878699" sldId="263"/>
            <ac:spMk id="3" creationId="{F441B8A8-0A2F-1C43-FE3C-22329FA8ED88}"/>
          </ac:spMkLst>
        </pc:spChg>
        <pc:spChg chg="del">
          <ac:chgData name="Julie Chodáková" userId="S::chodakovaj@zs-tasov.cz::b359e679-178d-415a-89b7-d6a08ef09700" providerId="AD" clId="Web-{4FCFDE9E-C00D-1267-8B45-89D5FDE228DA}" dt="2022-04-20T17:36:34.687" v="14"/>
          <ac:spMkLst>
            <pc:docMk/>
            <pc:sldMk cId="973878699" sldId="263"/>
            <ac:spMk id="37" creationId="{F13C74B1-5B17-4795-BED0-7140497B445A}"/>
          </ac:spMkLst>
        </pc:spChg>
        <pc:spChg chg="del">
          <ac:chgData name="Julie Chodáková" userId="S::chodakovaj@zs-tasov.cz::b359e679-178d-415a-89b7-d6a08ef09700" providerId="AD" clId="Web-{4FCFDE9E-C00D-1267-8B45-89D5FDE228DA}" dt="2022-04-20T17:36:34.687" v="14"/>
          <ac:spMkLst>
            <pc:docMk/>
            <pc:sldMk cId="973878699" sldId="263"/>
            <ac:spMk id="39" creationId="{D4974D33-8DC5-464E-8C6D-BE58F0669C17}"/>
          </ac:spMkLst>
        </pc:spChg>
        <pc:spChg chg="add">
          <ac:chgData name="Julie Chodáková" userId="S::chodakovaj@zs-tasov.cz::b359e679-178d-415a-89b7-d6a08ef09700" providerId="AD" clId="Web-{4FCFDE9E-C00D-1267-8B45-89D5FDE228DA}" dt="2022-04-20T17:36:34.687" v="14"/>
          <ac:spMkLst>
            <pc:docMk/>
            <pc:sldMk cId="973878699" sldId="263"/>
            <ac:spMk id="44" creationId="{45D37F4E-DDB4-456B-97E0-9937730A039F}"/>
          </ac:spMkLst>
        </pc:spChg>
        <pc:spChg chg="add">
          <ac:chgData name="Julie Chodáková" userId="S::chodakovaj@zs-tasov.cz::b359e679-178d-415a-89b7-d6a08ef09700" providerId="AD" clId="Web-{4FCFDE9E-C00D-1267-8B45-89D5FDE228DA}" dt="2022-04-20T17:36:34.687" v="14"/>
          <ac:spMkLst>
            <pc:docMk/>
            <pc:sldMk cId="973878699" sldId="263"/>
            <ac:spMk id="46" creationId="{B2DD41CD-8F47-4F56-AD12-4E2FF7696987}"/>
          </ac:spMkLst>
        </pc:spChg>
        <pc:picChg chg="mod ord">
          <ac:chgData name="Julie Chodáková" userId="S::chodakovaj@zs-tasov.cz::b359e679-178d-415a-89b7-d6a08ef09700" providerId="AD" clId="Web-{4FCFDE9E-C00D-1267-8B45-89D5FDE228DA}" dt="2022-04-20T17:36:34.687" v="14"/>
          <ac:picMkLst>
            <pc:docMk/>
            <pc:sldMk cId="973878699" sldId="263"/>
            <ac:picMk id="5" creationId="{428156CA-7227-B7DD-DC10-182E743FA9E4}"/>
          </ac:picMkLst>
        </pc:picChg>
      </pc:sldChg>
      <pc:sldChg chg="addSp delSp modSp modTransition">
        <pc:chgData name="Julie Chodáková" userId="S::chodakovaj@zs-tasov.cz::b359e679-178d-415a-89b7-d6a08ef09700" providerId="AD" clId="Web-{4FCFDE9E-C00D-1267-8B45-89D5FDE228DA}" dt="2022-04-20T17:38:35.096" v="44" actId="14100"/>
        <pc:sldMkLst>
          <pc:docMk/>
          <pc:sldMk cId="3835443899" sldId="264"/>
        </pc:sldMkLst>
        <pc:spChg chg="mod">
          <ac:chgData name="Julie Chodáková" userId="S::chodakovaj@zs-tasov.cz::b359e679-178d-415a-89b7-d6a08ef09700" providerId="AD" clId="Web-{4FCFDE9E-C00D-1267-8B45-89D5FDE228DA}" dt="2022-04-20T17:38:14.095" v="36"/>
          <ac:spMkLst>
            <pc:docMk/>
            <pc:sldMk cId="3835443899" sldId="264"/>
            <ac:spMk id="2" creationId="{7231B081-C367-D574-92B7-9B6EEF86E7DD}"/>
          </ac:spMkLst>
        </pc:spChg>
        <pc:spChg chg="mod">
          <ac:chgData name="Julie Chodáková" userId="S::chodakovaj@zs-tasov.cz::b359e679-178d-415a-89b7-d6a08ef09700" providerId="AD" clId="Web-{4FCFDE9E-C00D-1267-8B45-89D5FDE228DA}" dt="2022-04-20T17:38:35.096" v="44" actId="14100"/>
          <ac:spMkLst>
            <pc:docMk/>
            <pc:sldMk cId="3835443899" sldId="264"/>
            <ac:spMk id="3" creationId="{E994A241-21FD-054B-73B5-FFA92C3F1851}"/>
          </ac:spMkLst>
        </pc:spChg>
        <pc:spChg chg="del">
          <ac:chgData name="Julie Chodáková" userId="S::chodakovaj@zs-tasov.cz::b359e679-178d-415a-89b7-d6a08ef09700" providerId="AD" clId="Web-{4FCFDE9E-C00D-1267-8B45-89D5FDE228DA}" dt="2022-04-20T17:38:14.095" v="36"/>
          <ac:spMkLst>
            <pc:docMk/>
            <pc:sldMk cId="3835443899" sldId="264"/>
            <ac:spMk id="45" creationId="{100EDD19-6802-4EC3-95CE-CFFAB042CFD6}"/>
          </ac:spMkLst>
        </pc:spChg>
        <pc:spChg chg="del">
          <ac:chgData name="Julie Chodáková" userId="S::chodakovaj@zs-tasov.cz::b359e679-178d-415a-89b7-d6a08ef09700" providerId="AD" clId="Web-{4FCFDE9E-C00D-1267-8B45-89D5FDE228DA}" dt="2022-04-20T17:38:14.095" v="36"/>
          <ac:spMkLst>
            <pc:docMk/>
            <pc:sldMk cId="3835443899" sldId="264"/>
            <ac:spMk id="47" creationId="{DB17E863-922E-4C26-BD64-E8FD41D28661}"/>
          </ac:spMkLst>
        </pc:spChg>
        <pc:spChg chg="add">
          <ac:chgData name="Julie Chodáková" userId="S::chodakovaj@zs-tasov.cz::b359e679-178d-415a-89b7-d6a08ef09700" providerId="AD" clId="Web-{4FCFDE9E-C00D-1267-8B45-89D5FDE228DA}" dt="2022-04-20T17:38:14.095" v="36"/>
          <ac:spMkLst>
            <pc:docMk/>
            <pc:sldMk cId="3835443899" sldId="264"/>
            <ac:spMk id="52" creationId="{777A147A-9ED8-46B4-8660-1B3C2AA880B5}"/>
          </ac:spMkLst>
        </pc:spChg>
        <pc:spChg chg="add">
          <ac:chgData name="Julie Chodáková" userId="S::chodakovaj@zs-tasov.cz::b359e679-178d-415a-89b7-d6a08ef09700" providerId="AD" clId="Web-{4FCFDE9E-C00D-1267-8B45-89D5FDE228DA}" dt="2022-04-20T17:38:14.095" v="36"/>
          <ac:spMkLst>
            <pc:docMk/>
            <pc:sldMk cId="3835443899" sldId="264"/>
            <ac:spMk id="54" creationId="{5D6C15A0-C087-4593-8414-2B4EC1CDC3DE}"/>
          </ac:spMkLst>
        </pc:spChg>
      </pc:sldChg>
      <pc:sldChg chg="modTransition">
        <pc:chgData name="Julie Chodáková" userId="S::chodakovaj@zs-tasov.cz::b359e679-178d-415a-89b7-d6a08ef09700" providerId="AD" clId="Web-{4FCFDE9E-C00D-1267-8B45-89D5FDE228DA}" dt="2022-04-20T16:42:01.610" v="9"/>
        <pc:sldMkLst>
          <pc:docMk/>
          <pc:sldMk cId="3925794462" sldId="265"/>
        </pc:sldMkLst>
      </pc:sldChg>
      <pc:sldChg chg="modTransition">
        <pc:chgData name="Julie Chodáková" userId="S::chodakovaj@zs-tasov.cz::b359e679-178d-415a-89b7-d6a08ef09700" providerId="AD" clId="Web-{4FCFDE9E-C00D-1267-8B45-89D5FDE228DA}" dt="2022-04-20T16:42:01.610" v="9"/>
        <pc:sldMkLst>
          <pc:docMk/>
          <pc:sldMk cId="1682764431" sldId="266"/>
        </pc:sldMkLst>
      </pc:sldChg>
      <pc:sldChg chg="modTransition">
        <pc:chgData name="Julie Chodáková" userId="S::chodakovaj@zs-tasov.cz::b359e679-178d-415a-89b7-d6a08ef09700" providerId="AD" clId="Web-{4FCFDE9E-C00D-1267-8B45-89D5FDE228DA}" dt="2022-04-20T16:42:01.610" v="9"/>
        <pc:sldMkLst>
          <pc:docMk/>
          <pc:sldMk cId="2344201136" sldId="267"/>
        </pc:sldMkLst>
      </pc:sldChg>
      <pc:sldChg chg="modTransition">
        <pc:chgData name="Julie Chodáková" userId="S::chodakovaj@zs-tasov.cz::b359e679-178d-415a-89b7-d6a08ef09700" providerId="AD" clId="Web-{4FCFDE9E-C00D-1267-8B45-89D5FDE228DA}" dt="2022-04-20T16:42:01.610" v="9"/>
        <pc:sldMkLst>
          <pc:docMk/>
          <pc:sldMk cId="1142982747" sldId="269"/>
        </pc:sldMkLst>
      </pc:sldChg>
      <pc:sldChg chg="modTransition">
        <pc:chgData name="Julie Chodáková" userId="S::chodakovaj@zs-tasov.cz::b359e679-178d-415a-89b7-d6a08ef09700" providerId="AD" clId="Web-{4FCFDE9E-C00D-1267-8B45-89D5FDE228DA}" dt="2022-04-20T16:42:01.610" v="9"/>
        <pc:sldMkLst>
          <pc:docMk/>
          <pc:sldMk cId="1451526479" sldId="270"/>
        </pc:sldMkLst>
      </pc:sldChg>
      <pc:sldChg chg="addSp delSp modSp mod modTransition setClrOvrMap">
        <pc:chgData name="Julie Chodáková" userId="S::chodakovaj@zs-tasov.cz::b359e679-178d-415a-89b7-d6a08ef09700" providerId="AD" clId="Web-{4FCFDE9E-C00D-1267-8B45-89D5FDE228DA}" dt="2022-04-20T17:38:58.330" v="47"/>
        <pc:sldMkLst>
          <pc:docMk/>
          <pc:sldMk cId="2618390487" sldId="271"/>
        </pc:sldMkLst>
        <pc:spChg chg="mod">
          <ac:chgData name="Julie Chodáková" userId="S::chodakovaj@zs-tasov.cz::b359e679-178d-415a-89b7-d6a08ef09700" providerId="AD" clId="Web-{4FCFDE9E-C00D-1267-8B45-89D5FDE228DA}" dt="2022-04-20T17:38:58.330" v="47"/>
          <ac:spMkLst>
            <pc:docMk/>
            <pc:sldMk cId="2618390487" sldId="271"/>
            <ac:spMk id="2" creationId="{7B178D72-6EB3-5DCC-E5A1-7CD8069999F1}"/>
          </ac:spMkLst>
        </pc:spChg>
        <pc:spChg chg="mod">
          <ac:chgData name="Julie Chodáková" userId="S::chodakovaj@zs-tasov.cz::b359e679-178d-415a-89b7-d6a08ef09700" providerId="AD" clId="Web-{4FCFDE9E-C00D-1267-8B45-89D5FDE228DA}" dt="2022-04-20T17:38:58.330" v="47"/>
          <ac:spMkLst>
            <pc:docMk/>
            <pc:sldMk cId="2618390487" sldId="271"/>
            <ac:spMk id="3" creationId="{C2BA2EFC-61E4-05B7-223A-FC32B73810AC}"/>
          </ac:spMkLst>
        </pc:spChg>
        <pc:spChg chg="add del">
          <ac:chgData name="Julie Chodáková" userId="S::chodakovaj@zs-tasov.cz::b359e679-178d-415a-89b7-d6a08ef09700" providerId="AD" clId="Web-{4FCFDE9E-C00D-1267-8B45-89D5FDE228DA}" dt="2022-04-20T17:38:58.330" v="47"/>
          <ac:spMkLst>
            <pc:docMk/>
            <pc:sldMk cId="2618390487" sldId="271"/>
            <ac:spMk id="12" creationId="{C5E6CFF1-2F42-4E10-9A97-F116F46F53FE}"/>
          </ac:spMkLst>
        </pc:spChg>
        <pc:spChg chg="add del">
          <ac:chgData name="Julie Chodáková" userId="S::chodakovaj@zs-tasov.cz::b359e679-178d-415a-89b7-d6a08ef09700" providerId="AD" clId="Web-{4FCFDE9E-C00D-1267-8B45-89D5FDE228DA}" dt="2022-04-20T17:38:58.283" v="46"/>
          <ac:spMkLst>
            <pc:docMk/>
            <pc:sldMk cId="2618390487" sldId="271"/>
            <ac:spMk id="18" creationId="{16EA23B6-4B44-4D76-87BA-D81CE35EDB73}"/>
          </ac:spMkLst>
        </pc:spChg>
        <pc:spChg chg="add del">
          <ac:chgData name="Julie Chodáková" userId="S::chodakovaj@zs-tasov.cz::b359e679-178d-415a-89b7-d6a08ef09700" providerId="AD" clId="Web-{4FCFDE9E-C00D-1267-8B45-89D5FDE228DA}" dt="2022-04-20T17:38:58.283" v="46"/>
          <ac:spMkLst>
            <pc:docMk/>
            <pc:sldMk cId="2618390487" sldId="271"/>
            <ac:spMk id="20" creationId="{2EEEAE0B-25B7-437B-B834-B70A935419CA}"/>
          </ac:spMkLst>
        </pc:spChg>
        <pc:spChg chg="add">
          <ac:chgData name="Julie Chodáková" userId="S::chodakovaj@zs-tasov.cz::b359e679-178d-415a-89b7-d6a08ef09700" providerId="AD" clId="Web-{4FCFDE9E-C00D-1267-8B45-89D5FDE228DA}" dt="2022-04-20T17:38:58.330" v="47"/>
          <ac:spMkLst>
            <pc:docMk/>
            <pc:sldMk cId="2618390487" sldId="271"/>
            <ac:spMk id="22" creationId="{2C61293E-6EBE-43EF-A52C-9BEBFD7679D4}"/>
          </ac:spMkLst>
        </pc:spChg>
        <pc:spChg chg="add">
          <ac:chgData name="Julie Chodáková" userId="S::chodakovaj@zs-tasov.cz::b359e679-178d-415a-89b7-d6a08ef09700" providerId="AD" clId="Web-{4FCFDE9E-C00D-1267-8B45-89D5FDE228DA}" dt="2022-04-20T17:38:58.330" v="47"/>
          <ac:spMkLst>
            <pc:docMk/>
            <pc:sldMk cId="2618390487" sldId="271"/>
            <ac:spMk id="23" creationId="{21540236-BFD5-4A9D-8840-4703E7F76825}"/>
          </ac:spMkLst>
        </pc:spChg>
        <pc:picChg chg="mod ord">
          <ac:chgData name="Julie Chodáková" userId="S::chodakovaj@zs-tasov.cz::b359e679-178d-415a-89b7-d6a08ef09700" providerId="AD" clId="Web-{4FCFDE9E-C00D-1267-8B45-89D5FDE228DA}" dt="2022-04-20T17:38:58.330" v="47"/>
          <ac:picMkLst>
            <pc:docMk/>
            <pc:sldMk cId="2618390487" sldId="271"/>
            <ac:picMk id="13" creationId="{13CD1103-8A22-4207-3775-75435A3ABFD1}"/>
          </ac:picMkLst>
        </pc:picChg>
        <pc:cxnChg chg="add del">
          <ac:chgData name="Julie Chodáková" userId="S::chodakovaj@zs-tasov.cz::b359e679-178d-415a-89b7-d6a08ef09700" providerId="AD" clId="Web-{4FCFDE9E-C00D-1267-8B45-89D5FDE228DA}" dt="2022-04-20T17:38:58.330" v="47"/>
          <ac:cxnSpMkLst>
            <pc:docMk/>
            <pc:sldMk cId="2618390487" sldId="271"/>
            <ac:cxnSpMk id="11" creationId="{67182200-4859-4C8D-BCBB-55B245C28BA3}"/>
          </ac:cxnSpMkLst>
        </pc:cxnChg>
      </pc:sldChg>
      <pc:sldChg chg="modTransition">
        <pc:chgData name="Julie Chodáková" userId="S::chodakovaj@zs-tasov.cz::b359e679-178d-415a-89b7-d6a08ef09700" providerId="AD" clId="Web-{4FCFDE9E-C00D-1267-8B45-89D5FDE228DA}" dt="2022-04-20T16:42:01.610" v="9"/>
        <pc:sldMkLst>
          <pc:docMk/>
          <pc:sldMk cId="1238865505" sldId="272"/>
        </pc:sldMkLst>
      </pc:sldChg>
      <pc:sldChg chg="modTransition">
        <pc:chgData name="Julie Chodáková" userId="S::chodakovaj@zs-tasov.cz::b359e679-178d-415a-89b7-d6a08ef09700" providerId="AD" clId="Web-{4FCFDE9E-C00D-1267-8B45-89D5FDE228DA}" dt="2022-04-20T16:42:01.610" v="9"/>
        <pc:sldMkLst>
          <pc:docMk/>
          <pc:sldMk cId="3549441222" sldId="273"/>
        </pc:sldMkLst>
      </pc:sldChg>
      <pc:sldChg chg="modTransition">
        <pc:chgData name="Julie Chodáková" userId="S::chodakovaj@zs-tasov.cz::b359e679-178d-415a-89b7-d6a08ef09700" providerId="AD" clId="Web-{4FCFDE9E-C00D-1267-8B45-89D5FDE228DA}" dt="2022-04-20T16:42:01.610" v="9"/>
        <pc:sldMkLst>
          <pc:docMk/>
          <pc:sldMk cId="2687967256" sldId="274"/>
        </pc:sldMkLst>
      </pc:sldChg>
      <pc:sldChg chg="modTransition">
        <pc:chgData name="Julie Chodáková" userId="S::chodakovaj@zs-tasov.cz::b359e679-178d-415a-89b7-d6a08ef09700" providerId="AD" clId="Web-{4FCFDE9E-C00D-1267-8B45-89D5FDE228DA}" dt="2022-04-20T16:42:01.610" v="9"/>
        <pc:sldMkLst>
          <pc:docMk/>
          <pc:sldMk cId="2472230526" sldId="275"/>
        </pc:sldMkLst>
      </pc:sldChg>
      <pc:sldMasterChg chg="modTransition modSldLayout">
        <pc:chgData name="Julie Chodáková" userId="S::chodakovaj@zs-tasov.cz::b359e679-178d-415a-89b7-d6a08ef09700" providerId="AD" clId="Web-{4FCFDE9E-C00D-1267-8B45-89D5FDE228DA}" dt="2022-04-20T16:42:01.610" v="9"/>
        <pc:sldMasterMkLst>
          <pc:docMk/>
          <pc:sldMasterMk cId="464252367" sldId="2147483648"/>
        </pc:sldMasterMkLst>
        <pc:sldLayoutChg chg="modTransition">
          <pc:chgData name="Julie Chodáková" userId="S::chodakovaj@zs-tasov.cz::b359e679-178d-415a-89b7-d6a08ef09700" providerId="AD" clId="Web-{4FCFDE9E-C00D-1267-8B45-89D5FDE228DA}" dt="2022-04-20T16:42:01.610" v="9"/>
          <pc:sldLayoutMkLst>
            <pc:docMk/>
            <pc:sldMasterMk cId="464252367" sldId="2147483648"/>
            <pc:sldLayoutMk cId="1771309689" sldId="2147483649"/>
          </pc:sldLayoutMkLst>
        </pc:sldLayoutChg>
        <pc:sldLayoutChg chg="modTransition">
          <pc:chgData name="Julie Chodáková" userId="S::chodakovaj@zs-tasov.cz::b359e679-178d-415a-89b7-d6a08ef09700" providerId="AD" clId="Web-{4FCFDE9E-C00D-1267-8B45-89D5FDE228DA}" dt="2022-04-20T16:42:01.610" v="9"/>
          <pc:sldLayoutMkLst>
            <pc:docMk/>
            <pc:sldMasterMk cId="464252367" sldId="2147483648"/>
            <pc:sldLayoutMk cId="21655345" sldId="2147483650"/>
          </pc:sldLayoutMkLst>
        </pc:sldLayoutChg>
        <pc:sldLayoutChg chg="modTransition">
          <pc:chgData name="Julie Chodáková" userId="S::chodakovaj@zs-tasov.cz::b359e679-178d-415a-89b7-d6a08ef09700" providerId="AD" clId="Web-{4FCFDE9E-C00D-1267-8B45-89D5FDE228DA}" dt="2022-04-20T16:42:01.610" v="9"/>
          <pc:sldLayoutMkLst>
            <pc:docMk/>
            <pc:sldMasterMk cId="464252367" sldId="2147483648"/>
            <pc:sldLayoutMk cId="2957285559" sldId="2147483651"/>
          </pc:sldLayoutMkLst>
        </pc:sldLayoutChg>
        <pc:sldLayoutChg chg="modTransition">
          <pc:chgData name="Julie Chodáková" userId="S::chodakovaj@zs-tasov.cz::b359e679-178d-415a-89b7-d6a08ef09700" providerId="AD" clId="Web-{4FCFDE9E-C00D-1267-8B45-89D5FDE228DA}" dt="2022-04-20T16:42:01.610" v="9"/>
          <pc:sldLayoutMkLst>
            <pc:docMk/>
            <pc:sldMasterMk cId="464252367" sldId="2147483648"/>
            <pc:sldLayoutMk cId="3426106184" sldId="2147483652"/>
          </pc:sldLayoutMkLst>
        </pc:sldLayoutChg>
        <pc:sldLayoutChg chg="modTransition">
          <pc:chgData name="Julie Chodáková" userId="S::chodakovaj@zs-tasov.cz::b359e679-178d-415a-89b7-d6a08ef09700" providerId="AD" clId="Web-{4FCFDE9E-C00D-1267-8B45-89D5FDE228DA}" dt="2022-04-20T16:42:01.610" v="9"/>
          <pc:sldLayoutMkLst>
            <pc:docMk/>
            <pc:sldMasterMk cId="464252367" sldId="2147483648"/>
            <pc:sldLayoutMk cId="597578085" sldId="2147483653"/>
          </pc:sldLayoutMkLst>
        </pc:sldLayoutChg>
        <pc:sldLayoutChg chg="modTransition">
          <pc:chgData name="Julie Chodáková" userId="S::chodakovaj@zs-tasov.cz::b359e679-178d-415a-89b7-d6a08ef09700" providerId="AD" clId="Web-{4FCFDE9E-C00D-1267-8B45-89D5FDE228DA}" dt="2022-04-20T16:42:01.610" v="9"/>
          <pc:sldLayoutMkLst>
            <pc:docMk/>
            <pc:sldMasterMk cId="464252367" sldId="2147483648"/>
            <pc:sldLayoutMk cId="3514983867" sldId="2147483654"/>
          </pc:sldLayoutMkLst>
        </pc:sldLayoutChg>
        <pc:sldLayoutChg chg="modTransition">
          <pc:chgData name="Julie Chodáková" userId="S::chodakovaj@zs-tasov.cz::b359e679-178d-415a-89b7-d6a08ef09700" providerId="AD" clId="Web-{4FCFDE9E-C00D-1267-8B45-89D5FDE228DA}" dt="2022-04-20T16:42:01.610" v="9"/>
          <pc:sldLayoutMkLst>
            <pc:docMk/>
            <pc:sldMasterMk cId="464252367" sldId="2147483648"/>
            <pc:sldLayoutMk cId="2973794414" sldId="2147483655"/>
          </pc:sldLayoutMkLst>
        </pc:sldLayoutChg>
        <pc:sldLayoutChg chg="modTransition">
          <pc:chgData name="Julie Chodáková" userId="S::chodakovaj@zs-tasov.cz::b359e679-178d-415a-89b7-d6a08ef09700" providerId="AD" clId="Web-{4FCFDE9E-C00D-1267-8B45-89D5FDE228DA}" dt="2022-04-20T16:42:01.610" v="9"/>
          <pc:sldLayoutMkLst>
            <pc:docMk/>
            <pc:sldMasterMk cId="464252367" sldId="2147483648"/>
            <pc:sldLayoutMk cId="3504307544" sldId="2147483656"/>
          </pc:sldLayoutMkLst>
        </pc:sldLayoutChg>
        <pc:sldLayoutChg chg="modTransition">
          <pc:chgData name="Julie Chodáková" userId="S::chodakovaj@zs-tasov.cz::b359e679-178d-415a-89b7-d6a08ef09700" providerId="AD" clId="Web-{4FCFDE9E-C00D-1267-8B45-89D5FDE228DA}" dt="2022-04-20T16:42:01.610" v="9"/>
          <pc:sldLayoutMkLst>
            <pc:docMk/>
            <pc:sldMasterMk cId="464252367" sldId="2147483648"/>
            <pc:sldLayoutMk cId="4088594436" sldId="2147483657"/>
          </pc:sldLayoutMkLst>
        </pc:sldLayoutChg>
        <pc:sldLayoutChg chg="modTransition">
          <pc:chgData name="Julie Chodáková" userId="S::chodakovaj@zs-tasov.cz::b359e679-178d-415a-89b7-d6a08ef09700" providerId="AD" clId="Web-{4FCFDE9E-C00D-1267-8B45-89D5FDE228DA}" dt="2022-04-20T16:42:01.610" v="9"/>
          <pc:sldLayoutMkLst>
            <pc:docMk/>
            <pc:sldMasterMk cId="464252367" sldId="2147483648"/>
            <pc:sldLayoutMk cId="707188527" sldId="2147483658"/>
          </pc:sldLayoutMkLst>
        </pc:sldLayoutChg>
        <pc:sldLayoutChg chg="modTransition">
          <pc:chgData name="Julie Chodáková" userId="S::chodakovaj@zs-tasov.cz::b359e679-178d-415a-89b7-d6a08ef09700" providerId="AD" clId="Web-{4FCFDE9E-C00D-1267-8B45-89D5FDE228DA}" dt="2022-04-20T16:42:01.610" v="9"/>
          <pc:sldLayoutMkLst>
            <pc:docMk/>
            <pc:sldMasterMk cId="464252367" sldId="2147483648"/>
            <pc:sldLayoutMk cId="1955787437" sldId="2147483659"/>
          </pc:sldLayoutMkLst>
        </pc:sldLayoutChg>
      </pc:sldMasterChg>
    </pc:docChg>
  </pc:docChgLst>
  <pc:docChgLst>
    <pc:chgData name="Jakub Palas" userId="S::palasj@zs-tasov.cz::a0770c87-8a76-42b3-a836-a1b03c836656" providerId="AD" clId="Web-{19BC3C53-FDB1-AE45-57BA-2910886044D7}"/>
    <pc:docChg chg="addSld delSld modSld">
      <pc:chgData name="Jakub Palas" userId="S::palasj@zs-tasov.cz::a0770c87-8a76-42b3-a836-a1b03c836656" providerId="AD" clId="Web-{19BC3C53-FDB1-AE45-57BA-2910886044D7}" dt="2022-04-19T05:49:01.495" v="40"/>
      <pc:docMkLst>
        <pc:docMk/>
      </pc:docMkLst>
      <pc:sldChg chg="modSp">
        <pc:chgData name="Jakub Palas" userId="S::palasj@zs-tasov.cz::a0770c87-8a76-42b3-a836-a1b03c836656" providerId="AD" clId="Web-{19BC3C53-FDB1-AE45-57BA-2910886044D7}" dt="2022-04-19T05:44:49.221" v="28" actId="20577"/>
        <pc:sldMkLst>
          <pc:docMk/>
          <pc:sldMk cId="1682764431" sldId="266"/>
        </pc:sldMkLst>
        <pc:spChg chg="mod">
          <ac:chgData name="Jakub Palas" userId="S::palasj@zs-tasov.cz::a0770c87-8a76-42b3-a836-a1b03c836656" providerId="AD" clId="Web-{19BC3C53-FDB1-AE45-57BA-2910886044D7}" dt="2022-04-19T05:44:49.221" v="28" actId="20577"/>
          <ac:spMkLst>
            <pc:docMk/>
            <pc:sldMk cId="1682764431" sldId="266"/>
            <ac:spMk id="4" creationId="{2A6CEE92-C85C-0E95-1387-808EB720ABE6}"/>
          </ac:spMkLst>
        </pc:spChg>
      </pc:sldChg>
      <pc:sldChg chg="addSp delSp modSp new">
        <pc:chgData name="Jakub Palas" userId="S::palasj@zs-tasov.cz::a0770c87-8a76-42b3-a836-a1b03c836656" providerId="AD" clId="Web-{19BC3C53-FDB1-AE45-57BA-2910886044D7}" dt="2022-04-19T05:45:46.473" v="36" actId="1076"/>
        <pc:sldMkLst>
          <pc:docMk/>
          <pc:sldMk cId="2341370650" sldId="268"/>
        </pc:sldMkLst>
        <pc:spChg chg="mod">
          <ac:chgData name="Jakub Palas" userId="S::palasj@zs-tasov.cz::a0770c87-8a76-42b3-a836-a1b03c836656" providerId="AD" clId="Web-{19BC3C53-FDB1-AE45-57BA-2910886044D7}" dt="2022-04-19T05:32:42.542" v="4" actId="20577"/>
          <ac:spMkLst>
            <pc:docMk/>
            <pc:sldMk cId="2341370650" sldId="268"/>
            <ac:spMk id="2" creationId="{02306CA4-5F73-AF87-1268-F38BE9F80563}"/>
          </ac:spMkLst>
        </pc:spChg>
        <pc:spChg chg="del">
          <ac:chgData name="Jakub Palas" userId="S::palasj@zs-tasov.cz::a0770c87-8a76-42b3-a836-a1b03c836656" providerId="AD" clId="Web-{19BC3C53-FDB1-AE45-57BA-2910886044D7}" dt="2022-04-19T05:35:28" v="25"/>
          <ac:spMkLst>
            <pc:docMk/>
            <pc:sldMk cId="2341370650" sldId="268"/>
            <ac:spMk id="3" creationId="{ED9EA115-AF2C-4F85-6B6C-F7AAC4DB6088}"/>
          </ac:spMkLst>
        </pc:spChg>
        <pc:spChg chg="mod">
          <ac:chgData name="Jakub Palas" userId="S::palasj@zs-tasov.cz::a0770c87-8a76-42b3-a836-a1b03c836656" providerId="AD" clId="Web-{19BC3C53-FDB1-AE45-57BA-2910886044D7}" dt="2022-04-19T05:45:46.473" v="36" actId="1076"/>
          <ac:spMkLst>
            <pc:docMk/>
            <pc:sldMk cId="2341370650" sldId="268"/>
            <ac:spMk id="4" creationId="{C5581F3C-A92F-3C2A-949C-AD5283990661}"/>
          </ac:spMkLst>
        </pc:spChg>
        <pc:picChg chg="add mod ord modCrop">
          <ac:chgData name="Jakub Palas" userId="S::palasj@zs-tasov.cz::a0770c87-8a76-42b3-a836-a1b03c836656" providerId="AD" clId="Web-{19BC3C53-FDB1-AE45-57BA-2910886044D7}" dt="2022-04-19T05:35:28" v="25"/>
          <ac:picMkLst>
            <pc:docMk/>
            <pc:sldMk cId="2341370650" sldId="268"/>
            <ac:picMk id="5" creationId="{FE08519A-A1C7-6A05-2633-F7BC742860E9}"/>
          </ac:picMkLst>
        </pc:picChg>
      </pc:sldChg>
      <pc:sldChg chg="new del">
        <pc:chgData name="Jakub Palas" userId="S::palasj@zs-tasov.cz::a0770c87-8a76-42b3-a836-a1b03c836656" providerId="AD" clId="Web-{19BC3C53-FDB1-AE45-57BA-2910886044D7}" dt="2022-04-19T05:48:31.025" v="39"/>
        <pc:sldMkLst>
          <pc:docMk/>
          <pc:sldMk cId="427775491" sldId="272"/>
        </pc:sldMkLst>
      </pc:sldChg>
      <pc:sldChg chg="new del">
        <pc:chgData name="Jakub Palas" userId="S::palasj@zs-tasov.cz::a0770c87-8a76-42b3-a836-a1b03c836656" providerId="AD" clId="Web-{19BC3C53-FDB1-AE45-57BA-2910886044D7}" dt="2022-04-19T05:49:01.495" v="40"/>
        <pc:sldMkLst>
          <pc:docMk/>
          <pc:sldMk cId="510245726" sldId="273"/>
        </pc:sldMkLst>
      </pc:sldChg>
    </pc:docChg>
  </pc:docChgLst>
  <pc:docChgLst>
    <pc:chgData name="Jakub Palas" userId="S::palasj@zs-tasov.cz::a0770c87-8a76-42b3-a836-a1b03c836656" providerId="AD" clId="Web-{F1CCEE1B-3CF8-4738-BF89-85B4D143FEE2}"/>
    <pc:docChg chg="modSld">
      <pc:chgData name="Jakub Palas" userId="S::palasj@zs-tasov.cz::a0770c87-8a76-42b3-a836-a1b03c836656" providerId="AD" clId="Web-{F1CCEE1B-3CF8-4738-BF89-85B4D143FEE2}" dt="2022-04-13T10:00:42.062" v="9" actId="20577"/>
      <pc:docMkLst>
        <pc:docMk/>
      </pc:docMkLst>
      <pc:sldChg chg="modSp">
        <pc:chgData name="Jakub Palas" userId="S::palasj@zs-tasov.cz::a0770c87-8a76-42b3-a836-a1b03c836656" providerId="AD" clId="Web-{F1CCEE1B-3CF8-4738-BF89-85B4D143FEE2}" dt="2022-04-13T09:59:46.951" v="8" actId="20577"/>
        <pc:sldMkLst>
          <pc:docMk/>
          <pc:sldMk cId="1173354574" sldId="257"/>
        </pc:sldMkLst>
        <pc:spChg chg="mod">
          <ac:chgData name="Jakub Palas" userId="S::palasj@zs-tasov.cz::a0770c87-8a76-42b3-a836-a1b03c836656" providerId="AD" clId="Web-{F1CCEE1B-3CF8-4738-BF89-85B4D143FEE2}" dt="2022-04-13T09:59:46.951" v="8" actId="20577"/>
          <ac:spMkLst>
            <pc:docMk/>
            <pc:sldMk cId="1173354574" sldId="257"/>
            <ac:spMk id="3" creationId="{FB7305AC-3513-F08B-763E-C4B224BD5350}"/>
          </ac:spMkLst>
        </pc:spChg>
      </pc:sldChg>
      <pc:sldChg chg="modSp">
        <pc:chgData name="Jakub Palas" userId="S::palasj@zs-tasov.cz::a0770c87-8a76-42b3-a836-a1b03c836656" providerId="AD" clId="Web-{F1CCEE1B-3CF8-4738-BF89-85B4D143FEE2}" dt="2022-04-13T10:00:42.062" v="9" actId="20577"/>
        <pc:sldMkLst>
          <pc:docMk/>
          <pc:sldMk cId="522032959" sldId="259"/>
        </pc:sldMkLst>
        <pc:spChg chg="mod">
          <ac:chgData name="Jakub Palas" userId="S::palasj@zs-tasov.cz::a0770c87-8a76-42b3-a836-a1b03c836656" providerId="AD" clId="Web-{F1CCEE1B-3CF8-4738-BF89-85B4D143FEE2}" dt="2022-04-13T10:00:42.062" v="9" actId="20577"/>
          <ac:spMkLst>
            <pc:docMk/>
            <pc:sldMk cId="522032959" sldId="259"/>
            <ac:spMk id="3" creationId="{C1A5BD9B-391C-BD65-1FD5-A4230BBC10F9}"/>
          </ac:spMkLst>
        </pc:spChg>
      </pc:sldChg>
    </pc:docChg>
  </pc:docChgLst>
  <pc:docChgLst>
    <pc:chgData name="Julie Chodáková" userId="S::chodakovaj@zs-tasov.cz::b359e679-178d-415a-89b7-d6a08ef09700" providerId="AD" clId="Web-{47961527-1401-2E11-DCBA-EC9A51B47125}"/>
    <pc:docChg chg="addSld delSld modSld sldOrd">
      <pc:chgData name="Julie Chodáková" userId="S::chodakovaj@zs-tasov.cz::b359e679-178d-415a-89b7-d6a08ef09700" providerId="AD" clId="Web-{47961527-1401-2E11-DCBA-EC9A51B47125}" dt="2022-04-19T05:51:35.858" v="181"/>
      <pc:docMkLst>
        <pc:docMk/>
      </pc:docMkLst>
      <pc:sldChg chg="new del">
        <pc:chgData name="Julie Chodáková" userId="S::chodakovaj@zs-tasov.cz::b359e679-178d-415a-89b7-d6a08ef09700" providerId="AD" clId="Web-{47961527-1401-2E11-DCBA-EC9A51B47125}" dt="2022-04-19T05:25:10.626" v="1"/>
        <pc:sldMkLst>
          <pc:docMk/>
          <pc:sldMk cId="163096551" sldId="266"/>
        </pc:sldMkLst>
      </pc:sldChg>
      <pc:sldChg chg="addSp delSp modSp new mod setBg">
        <pc:chgData name="Julie Chodáková" userId="S::chodakovaj@zs-tasov.cz::b359e679-178d-415a-89b7-d6a08ef09700" providerId="AD" clId="Web-{47961527-1401-2E11-DCBA-EC9A51B47125}" dt="2022-04-19T05:35:11.004" v="72" actId="20577"/>
        <pc:sldMkLst>
          <pc:docMk/>
          <pc:sldMk cId="1682764431" sldId="266"/>
        </pc:sldMkLst>
        <pc:spChg chg="mod">
          <ac:chgData name="Julie Chodáková" userId="S::chodakovaj@zs-tasov.cz::b359e679-178d-415a-89b7-d6a08ef09700" providerId="AD" clId="Web-{47961527-1401-2E11-DCBA-EC9A51B47125}" dt="2022-04-19T05:27:35.806" v="16"/>
          <ac:spMkLst>
            <pc:docMk/>
            <pc:sldMk cId="1682764431" sldId="266"/>
            <ac:spMk id="2" creationId="{EA0D4C7A-557C-302E-D19E-9FC1BB9B0C98}"/>
          </ac:spMkLst>
        </pc:spChg>
        <pc:spChg chg="del">
          <ac:chgData name="Julie Chodáková" userId="S::chodakovaj@zs-tasov.cz::b359e679-178d-415a-89b7-d6a08ef09700" providerId="AD" clId="Web-{47961527-1401-2E11-DCBA-EC9A51B47125}" dt="2022-04-19T05:25:56.878" v="5"/>
          <ac:spMkLst>
            <pc:docMk/>
            <pc:sldMk cId="1682764431" sldId="266"/>
            <ac:spMk id="3" creationId="{626C0D11-0450-F213-783C-B2C29A196377}"/>
          </ac:spMkLst>
        </pc:spChg>
        <pc:spChg chg="mod">
          <ac:chgData name="Julie Chodáková" userId="S::chodakovaj@zs-tasov.cz::b359e679-178d-415a-89b7-d6a08ef09700" providerId="AD" clId="Web-{47961527-1401-2E11-DCBA-EC9A51B47125}" dt="2022-04-19T05:35:11.004" v="72" actId="20577"/>
          <ac:spMkLst>
            <pc:docMk/>
            <pc:sldMk cId="1682764431" sldId="266"/>
            <ac:spMk id="4" creationId="{2A6CEE92-C85C-0E95-1387-808EB720ABE6}"/>
          </ac:spMkLst>
        </pc:spChg>
        <pc:spChg chg="add">
          <ac:chgData name="Julie Chodáková" userId="S::chodakovaj@zs-tasov.cz::b359e679-178d-415a-89b7-d6a08ef09700" providerId="AD" clId="Web-{47961527-1401-2E11-DCBA-EC9A51B47125}" dt="2022-04-19T05:27:35.806" v="16"/>
          <ac:spMkLst>
            <pc:docMk/>
            <pc:sldMk cId="1682764431" sldId="266"/>
            <ac:spMk id="10" creationId="{743AA782-23D1-4521-8CAD-47662984AA08}"/>
          </ac:spMkLst>
        </pc:spChg>
        <pc:spChg chg="add">
          <ac:chgData name="Julie Chodáková" userId="S::chodakovaj@zs-tasov.cz::b359e679-178d-415a-89b7-d6a08ef09700" providerId="AD" clId="Web-{47961527-1401-2E11-DCBA-EC9A51B47125}" dt="2022-04-19T05:27:35.806" v="16"/>
          <ac:spMkLst>
            <pc:docMk/>
            <pc:sldMk cId="1682764431" sldId="266"/>
            <ac:spMk id="12" creationId="{71877DBC-BB60-40F0-AC93-2ACDBAAE60CE}"/>
          </ac:spMkLst>
        </pc:spChg>
        <pc:picChg chg="add mod ord modCrop">
          <ac:chgData name="Julie Chodáková" userId="S::chodakovaj@zs-tasov.cz::b359e679-178d-415a-89b7-d6a08ef09700" providerId="AD" clId="Web-{47961527-1401-2E11-DCBA-EC9A51B47125}" dt="2022-04-19T05:27:35.806" v="16"/>
          <ac:picMkLst>
            <pc:docMk/>
            <pc:sldMk cId="1682764431" sldId="266"/>
            <ac:picMk id="5" creationId="{664F3EF8-8C0A-E980-A15A-4D66A1C5E0A0}"/>
          </ac:picMkLst>
        </pc:picChg>
      </pc:sldChg>
      <pc:sldChg chg="new del">
        <pc:chgData name="Julie Chodáková" userId="S::chodakovaj@zs-tasov.cz::b359e679-178d-415a-89b7-d6a08ef09700" providerId="AD" clId="Web-{47961527-1401-2E11-DCBA-EC9A51B47125}" dt="2022-04-19T05:25:16.392" v="3"/>
        <pc:sldMkLst>
          <pc:docMk/>
          <pc:sldMk cId="3978499557" sldId="266"/>
        </pc:sldMkLst>
      </pc:sldChg>
      <pc:sldChg chg="addSp delSp modSp new mod setBg">
        <pc:chgData name="Julie Chodáková" userId="S::chodakovaj@zs-tasov.cz::b359e679-178d-415a-89b7-d6a08ef09700" providerId="AD" clId="Web-{47961527-1401-2E11-DCBA-EC9A51B47125}" dt="2022-04-19T05:39:23.268" v="94" actId="20577"/>
        <pc:sldMkLst>
          <pc:docMk/>
          <pc:sldMk cId="2344201136" sldId="267"/>
        </pc:sldMkLst>
        <pc:spChg chg="mod">
          <ac:chgData name="Julie Chodáková" userId="S::chodakovaj@zs-tasov.cz::b359e679-178d-415a-89b7-d6a08ef09700" providerId="AD" clId="Web-{47961527-1401-2E11-DCBA-EC9A51B47125}" dt="2022-04-19T05:33:17.607" v="63" actId="1076"/>
          <ac:spMkLst>
            <pc:docMk/>
            <pc:sldMk cId="2344201136" sldId="267"/>
            <ac:spMk id="2" creationId="{87024DF6-9CE3-D5C6-4D1D-255752ECDA9D}"/>
          </ac:spMkLst>
        </pc:spChg>
        <pc:spChg chg="del">
          <ac:chgData name="Julie Chodáková" userId="S::chodakovaj@zs-tasov.cz::b359e679-178d-415a-89b7-d6a08ef09700" providerId="AD" clId="Web-{47961527-1401-2E11-DCBA-EC9A51B47125}" dt="2022-04-19T05:29:49.704" v="24"/>
          <ac:spMkLst>
            <pc:docMk/>
            <pc:sldMk cId="2344201136" sldId="267"/>
            <ac:spMk id="3" creationId="{535426DB-8D40-C75A-69A7-CFE718DB9265}"/>
          </ac:spMkLst>
        </pc:spChg>
        <pc:spChg chg="mod">
          <ac:chgData name="Julie Chodáková" userId="S::chodakovaj@zs-tasov.cz::b359e679-178d-415a-89b7-d6a08ef09700" providerId="AD" clId="Web-{47961527-1401-2E11-DCBA-EC9A51B47125}" dt="2022-04-19T05:39:23.268" v="94" actId="20577"/>
          <ac:spMkLst>
            <pc:docMk/>
            <pc:sldMk cId="2344201136" sldId="267"/>
            <ac:spMk id="4" creationId="{B110BE43-C4CA-C9D5-5C1B-1F7E3EEC9EB5}"/>
          </ac:spMkLst>
        </pc:spChg>
        <pc:spChg chg="add del mod">
          <ac:chgData name="Julie Chodáková" userId="S::chodakovaj@zs-tasov.cz::b359e679-178d-415a-89b7-d6a08ef09700" providerId="AD" clId="Web-{47961527-1401-2E11-DCBA-EC9A51B47125}" dt="2022-04-19T05:29:38.875" v="23"/>
          <ac:spMkLst>
            <pc:docMk/>
            <pc:sldMk cId="2344201136" sldId="267"/>
            <ac:spMk id="5" creationId="{E09E7B62-8AD1-8A96-3A1C-D68A923F23A2}"/>
          </ac:spMkLst>
        </pc:spChg>
        <pc:spChg chg="add">
          <ac:chgData name="Julie Chodáková" userId="S::chodakovaj@zs-tasov.cz::b359e679-178d-415a-89b7-d6a08ef09700" providerId="AD" clId="Web-{47961527-1401-2E11-DCBA-EC9A51B47125}" dt="2022-04-19T05:33:10.700" v="62"/>
          <ac:spMkLst>
            <pc:docMk/>
            <pc:sldMk cId="2344201136" sldId="267"/>
            <ac:spMk id="11" creationId="{743AA782-23D1-4521-8CAD-47662984AA08}"/>
          </ac:spMkLst>
        </pc:spChg>
        <pc:spChg chg="add">
          <ac:chgData name="Julie Chodáková" userId="S::chodakovaj@zs-tasov.cz::b359e679-178d-415a-89b7-d6a08ef09700" providerId="AD" clId="Web-{47961527-1401-2E11-DCBA-EC9A51B47125}" dt="2022-04-19T05:33:10.700" v="62"/>
          <ac:spMkLst>
            <pc:docMk/>
            <pc:sldMk cId="2344201136" sldId="267"/>
            <ac:spMk id="13" creationId="{71877DBC-BB60-40F0-AC93-2ACDBAAE60CE}"/>
          </ac:spMkLst>
        </pc:spChg>
        <pc:picChg chg="add mod ord modCrop">
          <ac:chgData name="Julie Chodáková" userId="S::chodakovaj@zs-tasov.cz::b359e679-178d-415a-89b7-d6a08ef09700" providerId="AD" clId="Web-{47961527-1401-2E11-DCBA-EC9A51B47125}" dt="2022-04-19T05:33:10.700" v="62"/>
          <ac:picMkLst>
            <pc:docMk/>
            <pc:sldMk cId="2344201136" sldId="267"/>
            <ac:picMk id="6" creationId="{592E4E60-E738-769F-673E-0C0CB15127CA}"/>
          </ac:picMkLst>
        </pc:picChg>
      </pc:sldChg>
      <pc:sldChg chg="addSp modSp mod setBg">
        <pc:chgData name="Julie Chodáková" userId="S::chodakovaj@zs-tasov.cz::b359e679-178d-415a-89b7-d6a08ef09700" providerId="AD" clId="Web-{47961527-1401-2E11-DCBA-EC9A51B47125}" dt="2022-04-19T05:36:51.775" v="84" actId="20577"/>
        <pc:sldMkLst>
          <pc:docMk/>
          <pc:sldMk cId="2341370650" sldId="268"/>
        </pc:sldMkLst>
        <pc:spChg chg="mod">
          <ac:chgData name="Julie Chodáková" userId="S::chodakovaj@zs-tasov.cz::b359e679-178d-415a-89b7-d6a08ef09700" providerId="AD" clId="Web-{47961527-1401-2E11-DCBA-EC9A51B47125}" dt="2022-04-19T05:36:51.775" v="84" actId="20577"/>
          <ac:spMkLst>
            <pc:docMk/>
            <pc:sldMk cId="2341370650" sldId="268"/>
            <ac:spMk id="2" creationId="{02306CA4-5F73-AF87-1268-F38BE9F80563}"/>
          </ac:spMkLst>
        </pc:spChg>
        <pc:spChg chg="mod">
          <ac:chgData name="Julie Chodáková" userId="S::chodakovaj@zs-tasov.cz::b359e679-178d-415a-89b7-d6a08ef09700" providerId="AD" clId="Web-{47961527-1401-2E11-DCBA-EC9A51B47125}" dt="2022-04-19T05:36:33.681" v="83"/>
          <ac:spMkLst>
            <pc:docMk/>
            <pc:sldMk cId="2341370650" sldId="268"/>
            <ac:spMk id="4" creationId="{C5581F3C-A92F-3C2A-949C-AD5283990661}"/>
          </ac:spMkLst>
        </pc:spChg>
        <pc:spChg chg="add">
          <ac:chgData name="Julie Chodáková" userId="S::chodakovaj@zs-tasov.cz::b359e679-178d-415a-89b7-d6a08ef09700" providerId="AD" clId="Web-{47961527-1401-2E11-DCBA-EC9A51B47125}" dt="2022-04-19T05:36:33.681" v="83"/>
          <ac:spMkLst>
            <pc:docMk/>
            <pc:sldMk cId="2341370650" sldId="268"/>
            <ac:spMk id="10" creationId="{743AA782-23D1-4521-8CAD-47662984AA08}"/>
          </ac:spMkLst>
        </pc:spChg>
        <pc:spChg chg="add">
          <ac:chgData name="Julie Chodáková" userId="S::chodakovaj@zs-tasov.cz::b359e679-178d-415a-89b7-d6a08ef09700" providerId="AD" clId="Web-{47961527-1401-2E11-DCBA-EC9A51B47125}" dt="2022-04-19T05:36:33.681" v="83"/>
          <ac:spMkLst>
            <pc:docMk/>
            <pc:sldMk cId="2341370650" sldId="268"/>
            <ac:spMk id="12" creationId="{71877DBC-BB60-40F0-AC93-2ACDBAAE60CE}"/>
          </ac:spMkLst>
        </pc:spChg>
        <pc:picChg chg="mod ord">
          <ac:chgData name="Julie Chodáková" userId="S::chodakovaj@zs-tasov.cz::b359e679-178d-415a-89b7-d6a08ef09700" providerId="AD" clId="Web-{47961527-1401-2E11-DCBA-EC9A51B47125}" dt="2022-04-19T05:36:33.681" v="83"/>
          <ac:picMkLst>
            <pc:docMk/>
            <pc:sldMk cId="2341370650" sldId="268"/>
            <ac:picMk id="5" creationId="{FE08519A-A1C7-6A05-2633-F7BC742860E9}"/>
          </ac:picMkLst>
        </pc:picChg>
      </pc:sldChg>
      <pc:sldChg chg="addSp delSp modSp mod setBg">
        <pc:chgData name="Julie Chodáková" userId="S::chodakovaj@zs-tasov.cz::b359e679-178d-415a-89b7-d6a08ef09700" providerId="AD" clId="Web-{47961527-1401-2E11-DCBA-EC9A51B47125}" dt="2022-04-19T05:43:57.050" v="115" actId="1076"/>
        <pc:sldMkLst>
          <pc:docMk/>
          <pc:sldMk cId="1142982747" sldId="269"/>
        </pc:sldMkLst>
        <pc:spChg chg="mod">
          <ac:chgData name="Julie Chodáková" userId="S::chodakovaj@zs-tasov.cz::b359e679-178d-415a-89b7-d6a08ef09700" providerId="AD" clId="Web-{47961527-1401-2E11-DCBA-EC9A51B47125}" dt="2022-04-19T05:43:43.658" v="114"/>
          <ac:spMkLst>
            <pc:docMk/>
            <pc:sldMk cId="1142982747" sldId="269"/>
            <ac:spMk id="2" creationId="{956A6E7F-B0E6-0C57-0D09-564EBB0E0D72}"/>
          </ac:spMkLst>
        </pc:spChg>
        <pc:spChg chg="mod">
          <ac:chgData name="Julie Chodáková" userId="S::chodakovaj@zs-tasov.cz::b359e679-178d-415a-89b7-d6a08ef09700" providerId="AD" clId="Web-{47961527-1401-2E11-DCBA-EC9A51B47125}" dt="2022-04-19T05:43:43.658" v="114"/>
          <ac:spMkLst>
            <pc:docMk/>
            <pc:sldMk cId="1142982747" sldId="269"/>
            <ac:spMk id="3" creationId="{0B6FC786-C4BF-EB02-2BBF-DF57CCE2C8DF}"/>
          </ac:spMkLst>
        </pc:spChg>
        <pc:spChg chg="add del">
          <ac:chgData name="Julie Chodáková" userId="S::chodakovaj@zs-tasov.cz::b359e679-178d-415a-89b7-d6a08ef09700" providerId="AD" clId="Web-{47961527-1401-2E11-DCBA-EC9A51B47125}" dt="2022-04-19T05:43:43.658" v="114"/>
          <ac:spMkLst>
            <pc:docMk/>
            <pc:sldMk cId="1142982747" sldId="269"/>
            <ac:spMk id="9" creationId="{743AA782-23D1-4521-8CAD-47662984AA08}"/>
          </ac:spMkLst>
        </pc:spChg>
        <pc:spChg chg="add del">
          <ac:chgData name="Julie Chodáková" userId="S::chodakovaj@zs-tasov.cz::b359e679-178d-415a-89b7-d6a08ef09700" providerId="AD" clId="Web-{47961527-1401-2E11-DCBA-EC9A51B47125}" dt="2022-04-19T05:43:43.658" v="114"/>
          <ac:spMkLst>
            <pc:docMk/>
            <pc:sldMk cId="1142982747" sldId="269"/>
            <ac:spMk id="11" creationId="{650D18FE-0824-4A46-B22C-A86B52E5780A}"/>
          </ac:spMkLst>
        </pc:spChg>
        <pc:spChg chg="add">
          <ac:chgData name="Julie Chodáková" userId="S::chodakovaj@zs-tasov.cz::b359e679-178d-415a-89b7-d6a08ef09700" providerId="AD" clId="Web-{47961527-1401-2E11-DCBA-EC9A51B47125}" dt="2022-04-19T05:43:43.658" v="114"/>
          <ac:spMkLst>
            <pc:docMk/>
            <pc:sldMk cId="1142982747" sldId="269"/>
            <ac:spMk id="16" creationId="{2B97F24A-32CE-4C1C-A50D-3016B394DCFB}"/>
          </ac:spMkLst>
        </pc:spChg>
        <pc:spChg chg="add">
          <ac:chgData name="Julie Chodáková" userId="S::chodakovaj@zs-tasov.cz::b359e679-178d-415a-89b7-d6a08ef09700" providerId="AD" clId="Web-{47961527-1401-2E11-DCBA-EC9A51B47125}" dt="2022-04-19T05:43:43.658" v="114"/>
          <ac:spMkLst>
            <pc:docMk/>
            <pc:sldMk cId="1142982747" sldId="269"/>
            <ac:spMk id="18" creationId="{CD8B4F24-440B-49E9-B85D-733523DC064B}"/>
          </ac:spMkLst>
        </pc:spChg>
        <pc:picChg chg="add mod">
          <ac:chgData name="Julie Chodáková" userId="S::chodakovaj@zs-tasov.cz::b359e679-178d-415a-89b7-d6a08ef09700" providerId="AD" clId="Web-{47961527-1401-2E11-DCBA-EC9A51B47125}" dt="2022-04-19T05:43:57.050" v="115" actId="1076"/>
          <ac:picMkLst>
            <pc:docMk/>
            <pc:sldMk cId="1142982747" sldId="269"/>
            <ac:picMk id="4" creationId="{0633CD71-BD05-9AE5-1C60-7CFC35C2B715}"/>
          </ac:picMkLst>
        </pc:picChg>
      </pc:sldChg>
      <pc:sldChg chg="addSp delSp modSp new mod ord setBg setClrOvrMap">
        <pc:chgData name="Julie Chodáková" userId="S::chodakovaj@zs-tasov.cz::b359e679-178d-415a-89b7-d6a08ef09700" providerId="AD" clId="Web-{47961527-1401-2E11-DCBA-EC9A51B47125}" dt="2022-04-19T05:51:35.858" v="181"/>
        <pc:sldMkLst>
          <pc:docMk/>
          <pc:sldMk cId="2618390487" sldId="271"/>
        </pc:sldMkLst>
        <pc:spChg chg="mod">
          <ac:chgData name="Julie Chodáková" userId="S::chodakovaj@zs-tasov.cz::b359e679-178d-415a-89b7-d6a08ef09700" providerId="AD" clId="Web-{47961527-1401-2E11-DCBA-EC9A51B47125}" dt="2022-04-19T05:51:18.920" v="179"/>
          <ac:spMkLst>
            <pc:docMk/>
            <pc:sldMk cId="2618390487" sldId="271"/>
            <ac:spMk id="2" creationId="{7B178D72-6EB3-5DCC-E5A1-7CD8069999F1}"/>
          </ac:spMkLst>
        </pc:spChg>
        <pc:spChg chg="mod">
          <ac:chgData name="Julie Chodáková" userId="S::chodakovaj@zs-tasov.cz::b359e679-178d-415a-89b7-d6a08ef09700" providerId="AD" clId="Web-{47961527-1401-2E11-DCBA-EC9A51B47125}" dt="2022-04-19T05:51:18.920" v="179"/>
          <ac:spMkLst>
            <pc:docMk/>
            <pc:sldMk cId="2618390487" sldId="271"/>
            <ac:spMk id="3" creationId="{C2BA2EFC-61E4-05B7-223A-FC32B73810AC}"/>
          </ac:spMkLst>
        </pc:spChg>
        <pc:spChg chg="add">
          <ac:chgData name="Julie Chodáková" userId="S::chodakovaj@zs-tasov.cz::b359e679-178d-415a-89b7-d6a08ef09700" providerId="AD" clId="Web-{47961527-1401-2E11-DCBA-EC9A51B47125}" dt="2022-04-19T05:51:18.920" v="179"/>
          <ac:spMkLst>
            <pc:docMk/>
            <pc:sldMk cId="2618390487" sldId="271"/>
            <ac:spMk id="12" creationId="{C5E6CFF1-2F42-4E10-9A97-F116F46F53FE}"/>
          </ac:spMkLst>
        </pc:spChg>
        <pc:picChg chg="add del">
          <ac:chgData name="Julie Chodáková" userId="S::chodakovaj@zs-tasov.cz::b359e679-178d-415a-89b7-d6a08ef09700" providerId="AD" clId="Web-{47961527-1401-2E11-DCBA-EC9A51B47125}" dt="2022-04-19T05:51:18.873" v="178"/>
          <ac:picMkLst>
            <pc:docMk/>
            <pc:sldMk cId="2618390487" sldId="271"/>
            <ac:picMk id="5" creationId="{0FBAA143-0B8C-1B0C-016E-39A7032F0351}"/>
          </ac:picMkLst>
        </pc:picChg>
        <pc:picChg chg="add mod">
          <ac:chgData name="Julie Chodáková" userId="S::chodakovaj@zs-tasov.cz::b359e679-178d-415a-89b7-d6a08ef09700" providerId="AD" clId="Web-{47961527-1401-2E11-DCBA-EC9A51B47125}" dt="2022-04-19T05:51:26.577" v="180" actId="1076"/>
          <ac:picMkLst>
            <pc:docMk/>
            <pc:sldMk cId="2618390487" sldId="271"/>
            <ac:picMk id="13" creationId="{13CD1103-8A22-4207-3775-75435A3ABFD1}"/>
          </ac:picMkLst>
        </pc:picChg>
        <pc:cxnChg chg="add del">
          <ac:chgData name="Julie Chodáková" userId="S::chodakovaj@zs-tasov.cz::b359e679-178d-415a-89b7-d6a08ef09700" providerId="AD" clId="Web-{47961527-1401-2E11-DCBA-EC9A51B47125}" dt="2022-04-19T05:51:18.873" v="178"/>
          <ac:cxnSpMkLst>
            <pc:docMk/>
            <pc:sldMk cId="2618390487" sldId="271"/>
            <ac:cxnSpMk id="9" creationId="{A7F400EE-A8A5-48AF-B4D6-291B52C6F0B0}"/>
          </ac:cxnSpMkLst>
        </pc:cxnChg>
        <pc:cxnChg chg="add">
          <ac:chgData name="Julie Chodáková" userId="S::chodakovaj@zs-tasov.cz::b359e679-178d-415a-89b7-d6a08ef09700" providerId="AD" clId="Web-{47961527-1401-2E11-DCBA-EC9A51B47125}" dt="2022-04-19T05:51:18.920" v="179"/>
          <ac:cxnSpMkLst>
            <pc:docMk/>
            <pc:sldMk cId="2618390487" sldId="271"/>
            <ac:cxnSpMk id="11" creationId="{67182200-4859-4C8D-BCBB-55B245C28BA3}"/>
          </ac:cxnSpMkLst>
        </pc:cxnChg>
      </pc:sldChg>
    </pc:docChg>
  </pc:docChgLst>
  <pc:docChgLst>
    <pc:chgData name="Jakub Palas" userId="S::palasj@zs-tasov.cz::a0770c87-8a76-42b3-a836-a1b03c836656" providerId="AD" clId="Web-{723E596B-ECA0-FC83-F2AB-33BB56547DAC}"/>
    <pc:docChg chg="addSld modSld sldOrd">
      <pc:chgData name="Jakub Palas" userId="S::palasj@zs-tasov.cz::a0770c87-8a76-42b3-a836-a1b03c836656" providerId="AD" clId="Web-{723E596B-ECA0-FC83-F2AB-33BB56547DAC}" dt="2022-04-13T05:51:02.158" v="30" actId="20577"/>
      <pc:docMkLst>
        <pc:docMk/>
      </pc:docMkLst>
      <pc:sldChg chg="modSp">
        <pc:chgData name="Jakub Palas" userId="S::palasj@zs-tasov.cz::a0770c87-8a76-42b3-a836-a1b03c836656" providerId="AD" clId="Web-{723E596B-ECA0-FC83-F2AB-33BB56547DAC}" dt="2022-04-13T05:44:57.665" v="1" actId="20577"/>
        <pc:sldMkLst>
          <pc:docMk/>
          <pc:sldMk cId="3520540451" sldId="261"/>
        </pc:sldMkLst>
        <pc:spChg chg="mod">
          <ac:chgData name="Jakub Palas" userId="S::palasj@zs-tasov.cz::a0770c87-8a76-42b3-a836-a1b03c836656" providerId="AD" clId="Web-{723E596B-ECA0-FC83-F2AB-33BB56547DAC}" dt="2022-04-13T05:44:57.665" v="1" actId="20577"/>
          <ac:spMkLst>
            <pc:docMk/>
            <pc:sldMk cId="3520540451" sldId="261"/>
            <ac:spMk id="3" creationId="{4D2A89BA-2BCF-DDFC-23CC-45C245EF5A7E}"/>
          </ac:spMkLst>
        </pc:spChg>
      </pc:sldChg>
      <pc:sldChg chg="modSp new ord">
        <pc:chgData name="Jakub Palas" userId="S::palasj@zs-tasov.cz::a0770c87-8a76-42b3-a836-a1b03c836656" providerId="AD" clId="Web-{723E596B-ECA0-FC83-F2AB-33BB56547DAC}" dt="2022-04-13T05:51:02.158" v="30" actId="20577"/>
        <pc:sldMkLst>
          <pc:docMk/>
          <pc:sldMk cId="973878699" sldId="263"/>
        </pc:sldMkLst>
        <pc:spChg chg="mod">
          <ac:chgData name="Jakub Palas" userId="S::palasj@zs-tasov.cz::a0770c87-8a76-42b3-a836-a1b03c836656" providerId="AD" clId="Web-{723E596B-ECA0-FC83-F2AB-33BB56547DAC}" dt="2022-04-13T05:51:02.158" v="30" actId="20577"/>
          <ac:spMkLst>
            <pc:docMk/>
            <pc:sldMk cId="973878699" sldId="263"/>
            <ac:spMk id="2" creationId="{08D04A03-67B4-EA41-B7DC-120407C8597A}"/>
          </ac:spMkLst>
        </pc:spChg>
        <pc:spChg chg="mod">
          <ac:chgData name="Jakub Palas" userId="S::palasj@zs-tasov.cz::a0770c87-8a76-42b3-a836-a1b03c836656" providerId="AD" clId="Web-{723E596B-ECA0-FC83-F2AB-33BB56547DAC}" dt="2022-04-13T05:50:28.031" v="19" actId="20577"/>
          <ac:spMkLst>
            <pc:docMk/>
            <pc:sldMk cId="973878699" sldId="263"/>
            <ac:spMk id="3" creationId="{F441B8A8-0A2F-1C43-FE3C-22329FA8ED88}"/>
          </ac:spMkLst>
        </pc:spChg>
      </pc:sldChg>
    </pc:docChg>
  </pc:docChgLst>
  <pc:docChgLst>
    <pc:chgData name="Jakub Palas" userId="S::palasj@zs-tasov.cz::a0770c87-8a76-42b3-a836-a1b03c836656" providerId="AD" clId="Web-{81C81160-9ACB-45D7-0093-E1902274781D}"/>
    <pc:docChg chg="modSld sldOrd">
      <pc:chgData name="Jakub Palas" userId="S::palasj@zs-tasov.cz::a0770c87-8a76-42b3-a836-a1b03c836656" providerId="AD" clId="Web-{81C81160-9ACB-45D7-0093-E1902274781D}" dt="2022-04-13T10:24:31.221" v="152" actId="1076"/>
      <pc:docMkLst>
        <pc:docMk/>
      </pc:docMkLst>
      <pc:sldChg chg="modSp">
        <pc:chgData name="Jakub Palas" userId="S::palasj@zs-tasov.cz::a0770c87-8a76-42b3-a836-a1b03c836656" providerId="AD" clId="Web-{81C81160-9ACB-45D7-0093-E1902274781D}" dt="2022-04-13T09:58:51.020" v="59" actId="20577"/>
        <pc:sldMkLst>
          <pc:docMk/>
          <pc:sldMk cId="1173354574" sldId="257"/>
        </pc:sldMkLst>
        <pc:spChg chg="mod">
          <ac:chgData name="Jakub Palas" userId="S::palasj@zs-tasov.cz::a0770c87-8a76-42b3-a836-a1b03c836656" providerId="AD" clId="Web-{81C81160-9ACB-45D7-0093-E1902274781D}" dt="2022-04-13T09:58:51.020" v="59" actId="20577"/>
          <ac:spMkLst>
            <pc:docMk/>
            <pc:sldMk cId="1173354574" sldId="257"/>
            <ac:spMk id="3" creationId="{FB7305AC-3513-F08B-763E-C4B224BD5350}"/>
          </ac:spMkLst>
        </pc:spChg>
      </pc:sldChg>
      <pc:sldChg chg="addSp modSp mod setBg setClrOvrMap">
        <pc:chgData name="Jakub Palas" userId="S::palasj@zs-tasov.cz::a0770c87-8a76-42b3-a836-a1b03c836656" providerId="AD" clId="Web-{81C81160-9ACB-45D7-0093-E1902274781D}" dt="2022-04-13T10:12:31.114" v="102" actId="20577"/>
        <pc:sldMkLst>
          <pc:docMk/>
          <pc:sldMk cId="522032959" sldId="259"/>
        </pc:sldMkLst>
        <pc:spChg chg="mod">
          <ac:chgData name="Jakub Palas" userId="S::palasj@zs-tasov.cz::a0770c87-8a76-42b3-a836-a1b03c836656" providerId="AD" clId="Web-{81C81160-9ACB-45D7-0093-E1902274781D}" dt="2022-04-13T10:03:26.463" v="73"/>
          <ac:spMkLst>
            <pc:docMk/>
            <pc:sldMk cId="522032959" sldId="259"/>
            <ac:spMk id="2" creationId="{53B748E5-8FF5-326E-E03C-795801135F7B}"/>
          </ac:spMkLst>
        </pc:spChg>
        <pc:spChg chg="mod">
          <ac:chgData name="Jakub Palas" userId="S::palasj@zs-tasov.cz::a0770c87-8a76-42b3-a836-a1b03c836656" providerId="AD" clId="Web-{81C81160-9ACB-45D7-0093-E1902274781D}" dt="2022-04-13T10:12:31.114" v="102" actId="20577"/>
          <ac:spMkLst>
            <pc:docMk/>
            <pc:sldMk cId="522032959" sldId="259"/>
            <ac:spMk id="3" creationId="{C1A5BD9B-391C-BD65-1FD5-A4230BBC10F9}"/>
          </ac:spMkLst>
        </pc:spChg>
        <pc:spChg chg="add">
          <ac:chgData name="Jakub Palas" userId="S::palasj@zs-tasov.cz::a0770c87-8a76-42b3-a836-a1b03c836656" providerId="AD" clId="Web-{81C81160-9ACB-45D7-0093-E1902274781D}" dt="2022-04-13T10:03:26.463" v="73"/>
          <ac:spMkLst>
            <pc:docMk/>
            <pc:sldMk cId="522032959" sldId="259"/>
            <ac:spMk id="9" creationId="{C5E6CFF1-2F42-4E10-9A97-F116F46F53FE}"/>
          </ac:spMkLst>
        </pc:spChg>
        <pc:picChg chg="add mod ord">
          <ac:chgData name="Jakub Palas" userId="S::palasj@zs-tasov.cz::a0770c87-8a76-42b3-a836-a1b03c836656" providerId="AD" clId="Web-{81C81160-9ACB-45D7-0093-E1902274781D}" dt="2022-04-13T10:03:26.463" v="73"/>
          <ac:picMkLst>
            <pc:docMk/>
            <pc:sldMk cId="522032959" sldId="259"/>
            <ac:picMk id="4" creationId="{7BF10A3A-C729-6ACE-907D-55163ED4CD07}"/>
          </ac:picMkLst>
        </pc:picChg>
        <pc:cxnChg chg="add">
          <ac:chgData name="Jakub Palas" userId="S::palasj@zs-tasov.cz::a0770c87-8a76-42b3-a836-a1b03c836656" providerId="AD" clId="Web-{81C81160-9ACB-45D7-0093-E1902274781D}" dt="2022-04-13T10:03:26.463" v="73"/>
          <ac:cxnSpMkLst>
            <pc:docMk/>
            <pc:sldMk cId="522032959" sldId="259"/>
            <ac:cxnSpMk id="11" creationId="{67182200-4859-4C8D-BCBB-55B245C28BA3}"/>
          </ac:cxnSpMkLst>
        </pc:cxnChg>
      </pc:sldChg>
      <pc:sldChg chg="addSp delSp modSp mod ord setBg">
        <pc:chgData name="Jakub Palas" userId="S::palasj@zs-tasov.cz::a0770c87-8a76-42b3-a836-a1b03c836656" providerId="AD" clId="Web-{81C81160-9ACB-45D7-0093-E1902274781D}" dt="2022-04-13T10:09:47.876" v="87" actId="1076"/>
        <pc:sldMkLst>
          <pc:docMk/>
          <pc:sldMk cId="1427168272" sldId="260"/>
        </pc:sldMkLst>
        <pc:spChg chg="mod">
          <ac:chgData name="Jakub Palas" userId="S::palasj@zs-tasov.cz::a0770c87-8a76-42b3-a836-a1b03c836656" providerId="AD" clId="Web-{81C81160-9ACB-45D7-0093-E1902274781D}" dt="2022-04-13T10:08:43.969" v="80"/>
          <ac:spMkLst>
            <pc:docMk/>
            <pc:sldMk cId="1427168272" sldId="260"/>
            <ac:spMk id="2" creationId="{7742E42F-BE48-C97B-8822-549A8E397199}"/>
          </ac:spMkLst>
        </pc:spChg>
        <pc:spChg chg="mod ord">
          <ac:chgData name="Jakub Palas" userId="S::palasj@zs-tasov.cz::a0770c87-8a76-42b3-a836-a1b03c836656" providerId="AD" clId="Web-{81C81160-9ACB-45D7-0093-E1902274781D}" dt="2022-04-13T10:09:44.532" v="86" actId="1076"/>
          <ac:spMkLst>
            <pc:docMk/>
            <pc:sldMk cId="1427168272" sldId="260"/>
            <ac:spMk id="3" creationId="{5A202E3F-2EDF-8A67-0C3C-1564078E2801}"/>
          </ac:spMkLst>
        </pc:spChg>
        <pc:spChg chg="add del">
          <ac:chgData name="Jakub Palas" userId="S::palasj@zs-tasov.cz::a0770c87-8a76-42b3-a836-a1b03c836656" providerId="AD" clId="Web-{81C81160-9ACB-45D7-0093-E1902274781D}" dt="2022-04-13T10:08:43.969" v="80"/>
          <ac:spMkLst>
            <pc:docMk/>
            <pc:sldMk cId="1427168272" sldId="260"/>
            <ac:spMk id="9" creationId="{79BB35BC-D5C2-4C8B-A22A-A71E6191913B}"/>
          </ac:spMkLst>
        </pc:spChg>
        <pc:picChg chg="add mod ord">
          <ac:chgData name="Jakub Palas" userId="S::palasj@zs-tasov.cz::a0770c87-8a76-42b3-a836-a1b03c836656" providerId="AD" clId="Web-{81C81160-9ACB-45D7-0093-E1902274781D}" dt="2022-04-13T10:09:47.876" v="87" actId="1076"/>
          <ac:picMkLst>
            <pc:docMk/>
            <pc:sldMk cId="1427168272" sldId="260"/>
            <ac:picMk id="4" creationId="{BA0D3390-C821-CA31-C412-8EF38CE133D5}"/>
          </ac:picMkLst>
        </pc:picChg>
        <pc:cxnChg chg="add">
          <ac:chgData name="Jakub Palas" userId="S::palasj@zs-tasov.cz::a0770c87-8a76-42b3-a836-a1b03c836656" providerId="AD" clId="Web-{81C81160-9ACB-45D7-0093-E1902274781D}" dt="2022-04-13T10:08:43.969" v="80"/>
          <ac:cxnSpMkLst>
            <pc:docMk/>
            <pc:sldMk cId="1427168272" sldId="260"/>
            <ac:cxnSpMk id="14" creationId="{E4A809D5-3600-46D4-A466-67F2349A54FB}"/>
          </ac:cxnSpMkLst>
        </pc:cxnChg>
      </pc:sldChg>
      <pc:sldChg chg="modSp">
        <pc:chgData name="Jakub Palas" userId="S::palasj@zs-tasov.cz::a0770c87-8a76-42b3-a836-a1b03c836656" providerId="AD" clId="Web-{81C81160-9ACB-45D7-0093-E1902274781D}" dt="2022-04-13T09:58:57.067" v="62" actId="20577"/>
        <pc:sldMkLst>
          <pc:docMk/>
          <pc:sldMk cId="3520540451" sldId="261"/>
        </pc:sldMkLst>
        <pc:spChg chg="mod">
          <ac:chgData name="Jakub Palas" userId="S::palasj@zs-tasov.cz::a0770c87-8a76-42b3-a836-a1b03c836656" providerId="AD" clId="Web-{81C81160-9ACB-45D7-0093-E1902274781D}" dt="2022-04-13T09:58:57.067" v="62" actId="20577"/>
          <ac:spMkLst>
            <pc:docMk/>
            <pc:sldMk cId="3520540451" sldId="261"/>
            <ac:spMk id="3" creationId="{4D2A89BA-2BCF-DDFC-23CC-45C245EF5A7E}"/>
          </ac:spMkLst>
        </pc:spChg>
      </pc:sldChg>
      <pc:sldChg chg="addSp delSp modSp mod setClrOvrMap">
        <pc:chgData name="Jakub Palas" userId="S::palasj@zs-tasov.cz::a0770c87-8a76-42b3-a836-a1b03c836656" providerId="AD" clId="Web-{81C81160-9ACB-45D7-0093-E1902274781D}" dt="2022-04-13T10:14:04.881" v="111" actId="1076"/>
        <pc:sldMkLst>
          <pc:docMk/>
          <pc:sldMk cId="2238045607" sldId="262"/>
        </pc:sldMkLst>
        <pc:spChg chg="mod">
          <ac:chgData name="Jakub Palas" userId="S::palasj@zs-tasov.cz::a0770c87-8a76-42b3-a836-a1b03c836656" providerId="AD" clId="Web-{81C81160-9ACB-45D7-0093-E1902274781D}" dt="2022-04-13T10:13:15.364" v="106" actId="1076"/>
          <ac:spMkLst>
            <pc:docMk/>
            <pc:sldMk cId="2238045607" sldId="262"/>
            <ac:spMk id="2" creationId="{4C927F0D-A5DB-C496-F72D-374FC562A225}"/>
          </ac:spMkLst>
        </pc:spChg>
        <pc:spChg chg="mod">
          <ac:chgData name="Jakub Palas" userId="S::palasj@zs-tasov.cz::a0770c87-8a76-42b3-a836-a1b03c836656" providerId="AD" clId="Web-{81C81160-9ACB-45D7-0093-E1902274781D}" dt="2022-04-13T10:14:04.881" v="111" actId="1076"/>
          <ac:spMkLst>
            <pc:docMk/>
            <pc:sldMk cId="2238045607" sldId="262"/>
            <ac:spMk id="3" creationId="{1B9F6751-3E8F-D409-CCC9-B6747DAB3A82}"/>
          </ac:spMkLst>
        </pc:spChg>
        <pc:spChg chg="add del mod">
          <ac:chgData name="Jakub Palas" userId="S::palasj@zs-tasov.cz::a0770c87-8a76-42b3-a836-a1b03c836656" providerId="AD" clId="Web-{81C81160-9ACB-45D7-0093-E1902274781D}" dt="2022-04-13T10:10:50.893" v="97"/>
          <ac:spMkLst>
            <pc:docMk/>
            <pc:sldMk cId="2238045607" sldId="262"/>
            <ac:spMk id="5" creationId="{3835B3E2-78DE-23CF-91D3-1B6BC66791E1}"/>
          </ac:spMkLst>
        </pc:spChg>
        <pc:spChg chg="del">
          <ac:chgData name="Jakub Palas" userId="S::palasj@zs-tasov.cz::a0770c87-8a76-42b3-a836-a1b03c836656" providerId="AD" clId="Web-{81C81160-9ACB-45D7-0093-E1902274781D}" dt="2022-04-13T10:10:01.173" v="88"/>
          <ac:spMkLst>
            <pc:docMk/>
            <pc:sldMk cId="2238045607" sldId="262"/>
            <ac:spMk id="13" creationId="{55D4142C-5077-457F-A6AD-3FECFDB39685}"/>
          </ac:spMkLst>
        </pc:spChg>
        <pc:spChg chg="del">
          <ac:chgData name="Jakub Palas" userId="S::palasj@zs-tasov.cz::a0770c87-8a76-42b3-a836-a1b03c836656" providerId="AD" clId="Web-{81C81160-9ACB-45D7-0093-E1902274781D}" dt="2022-04-13T10:10:01.173" v="88"/>
          <ac:spMkLst>
            <pc:docMk/>
            <pc:sldMk cId="2238045607" sldId="262"/>
            <ac:spMk id="14" creationId="{9AA72BD9-2C5A-4EDC-931F-5AA08EACA0F3}"/>
          </ac:spMkLst>
        </pc:spChg>
        <pc:spChg chg="del">
          <ac:chgData name="Jakub Palas" userId="S::palasj@zs-tasov.cz::a0770c87-8a76-42b3-a836-a1b03c836656" providerId="AD" clId="Web-{81C81160-9ACB-45D7-0093-E1902274781D}" dt="2022-04-13T10:10:01.173" v="88"/>
          <ac:spMkLst>
            <pc:docMk/>
            <pc:sldMk cId="2238045607" sldId="262"/>
            <ac:spMk id="15" creationId="{7A5F0580-5EE9-419F-96EE-B6529EF6E7D0}"/>
          </ac:spMkLst>
        </pc:spChg>
        <pc:spChg chg="del">
          <ac:chgData name="Jakub Palas" userId="S::palasj@zs-tasov.cz::a0770c87-8a76-42b3-a836-a1b03c836656" providerId="AD" clId="Web-{81C81160-9ACB-45D7-0093-E1902274781D}" dt="2022-04-13T10:10:01.173" v="88"/>
          <ac:spMkLst>
            <pc:docMk/>
            <pc:sldMk cId="2238045607" sldId="262"/>
            <ac:spMk id="16" creationId="{DD3981AC-7B61-4947-BCF3-F7AA7FA385B9}"/>
          </ac:spMkLst>
        </pc:spChg>
        <pc:spChg chg="add">
          <ac:chgData name="Jakub Palas" userId="S::palasj@zs-tasov.cz::a0770c87-8a76-42b3-a836-a1b03c836656" providerId="AD" clId="Web-{81C81160-9ACB-45D7-0093-E1902274781D}" dt="2022-04-13T10:10:01.173" v="88"/>
          <ac:spMkLst>
            <pc:docMk/>
            <pc:sldMk cId="2238045607" sldId="262"/>
            <ac:spMk id="21" creationId="{79BB35BC-D5C2-4C8B-A22A-A71E6191913B}"/>
          </ac:spMkLst>
        </pc:spChg>
        <pc:picChg chg="mod ord">
          <ac:chgData name="Jakub Palas" userId="S::palasj@zs-tasov.cz::a0770c87-8a76-42b3-a836-a1b03c836656" providerId="AD" clId="Web-{81C81160-9ACB-45D7-0093-E1902274781D}" dt="2022-04-13T10:10:01.173" v="88"/>
          <ac:picMkLst>
            <pc:docMk/>
            <pc:sldMk cId="2238045607" sldId="262"/>
            <ac:picMk id="4" creationId="{07AE4AC6-8F6C-A60E-C1A7-3A206401D1F5}"/>
          </ac:picMkLst>
        </pc:picChg>
      </pc:sldChg>
      <pc:sldChg chg="addSp delSp modSp mod setBg">
        <pc:chgData name="Jakub Palas" userId="S::palasj@zs-tasov.cz::a0770c87-8a76-42b3-a836-a1b03c836656" providerId="AD" clId="Web-{81C81160-9ACB-45D7-0093-E1902274781D}" dt="2022-04-13T10:24:31.221" v="152" actId="1076"/>
        <pc:sldMkLst>
          <pc:docMk/>
          <pc:sldMk cId="973878699" sldId="263"/>
        </pc:sldMkLst>
        <pc:spChg chg="mod">
          <ac:chgData name="Jakub Palas" userId="S::palasj@zs-tasov.cz::a0770c87-8a76-42b3-a836-a1b03c836656" providerId="AD" clId="Web-{81C81160-9ACB-45D7-0093-E1902274781D}" dt="2022-04-13T10:24:12.392" v="148"/>
          <ac:spMkLst>
            <pc:docMk/>
            <pc:sldMk cId="973878699" sldId="263"/>
            <ac:spMk id="2" creationId="{08D04A03-67B4-EA41-B7DC-120407C8597A}"/>
          </ac:spMkLst>
        </pc:spChg>
        <pc:spChg chg="mod">
          <ac:chgData name="Jakub Palas" userId="S::palasj@zs-tasov.cz::a0770c87-8a76-42b3-a836-a1b03c836656" providerId="AD" clId="Web-{81C81160-9ACB-45D7-0093-E1902274781D}" dt="2022-04-13T10:24:28.814" v="151" actId="14100"/>
          <ac:spMkLst>
            <pc:docMk/>
            <pc:sldMk cId="973878699" sldId="263"/>
            <ac:spMk id="3" creationId="{F441B8A8-0A2F-1C43-FE3C-22329FA8ED88}"/>
          </ac:spMkLst>
        </pc:spChg>
        <pc:spChg chg="add del">
          <ac:chgData name="Jakub Palas" userId="S::palasj@zs-tasov.cz::a0770c87-8a76-42b3-a836-a1b03c836656" providerId="AD" clId="Web-{81C81160-9ACB-45D7-0093-E1902274781D}" dt="2022-04-13T10:16:21.087" v="120"/>
          <ac:spMkLst>
            <pc:docMk/>
            <pc:sldMk cId="973878699" sldId="263"/>
            <ac:spMk id="9" creationId="{F13C74B1-5B17-4795-BED0-7140497B445A}"/>
          </ac:spMkLst>
        </pc:spChg>
        <pc:spChg chg="add del">
          <ac:chgData name="Jakub Palas" userId="S::palasj@zs-tasov.cz::a0770c87-8a76-42b3-a836-a1b03c836656" providerId="AD" clId="Web-{81C81160-9ACB-45D7-0093-E1902274781D}" dt="2022-04-13T10:16:21.087" v="120"/>
          <ac:spMkLst>
            <pc:docMk/>
            <pc:sldMk cId="973878699" sldId="263"/>
            <ac:spMk id="11" creationId="{D4974D33-8DC5-464E-8C6D-BE58F0669C17}"/>
          </ac:spMkLst>
        </pc:spChg>
        <pc:spChg chg="add del">
          <ac:chgData name="Jakub Palas" userId="S::palasj@zs-tasov.cz::a0770c87-8a76-42b3-a836-a1b03c836656" providerId="AD" clId="Web-{81C81160-9ACB-45D7-0093-E1902274781D}" dt="2022-04-13T10:24:12.392" v="148"/>
          <ac:spMkLst>
            <pc:docMk/>
            <pc:sldMk cId="973878699" sldId="263"/>
            <ac:spMk id="16" creationId="{04812C46-200A-4DEB-A05E-3ED6C68C2387}"/>
          </ac:spMkLst>
        </pc:spChg>
        <pc:spChg chg="add del">
          <ac:chgData name="Jakub Palas" userId="S::palasj@zs-tasov.cz::a0770c87-8a76-42b3-a836-a1b03c836656" providerId="AD" clId="Web-{81C81160-9ACB-45D7-0093-E1902274781D}" dt="2022-04-13T10:24:12.392" v="148"/>
          <ac:spMkLst>
            <pc:docMk/>
            <pc:sldMk cId="973878699" sldId="263"/>
            <ac:spMk id="18" creationId="{D1EA859B-E555-4109-94F3-6700E046E008}"/>
          </ac:spMkLst>
        </pc:spChg>
        <pc:spChg chg="add">
          <ac:chgData name="Jakub Palas" userId="S::palasj@zs-tasov.cz::a0770c87-8a76-42b3-a836-a1b03c836656" providerId="AD" clId="Web-{81C81160-9ACB-45D7-0093-E1902274781D}" dt="2022-04-13T10:24:12.392" v="148"/>
          <ac:spMkLst>
            <pc:docMk/>
            <pc:sldMk cId="973878699" sldId="263"/>
            <ac:spMk id="23" creationId="{F13C74B1-5B17-4795-BED0-7140497B445A}"/>
          </ac:spMkLst>
        </pc:spChg>
        <pc:spChg chg="add">
          <ac:chgData name="Jakub Palas" userId="S::palasj@zs-tasov.cz::a0770c87-8a76-42b3-a836-a1b03c836656" providerId="AD" clId="Web-{81C81160-9ACB-45D7-0093-E1902274781D}" dt="2022-04-13T10:24:12.392" v="148"/>
          <ac:spMkLst>
            <pc:docMk/>
            <pc:sldMk cId="973878699" sldId="263"/>
            <ac:spMk id="25" creationId="{D4974D33-8DC5-464E-8C6D-BE58F0669C17}"/>
          </ac:spMkLst>
        </pc:spChg>
        <pc:picChg chg="add del mod ord">
          <ac:chgData name="Jakub Palas" userId="S::palasj@zs-tasov.cz::a0770c87-8a76-42b3-a836-a1b03c836656" providerId="AD" clId="Web-{81C81160-9ACB-45D7-0093-E1902274781D}" dt="2022-04-13T10:23:40.329" v="146"/>
          <ac:picMkLst>
            <pc:docMk/>
            <pc:sldMk cId="973878699" sldId="263"/>
            <ac:picMk id="4" creationId="{54DA4C05-E705-C77D-5DF8-2D36CD1C7941}"/>
          </ac:picMkLst>
        </pc:picChg>
        <pc:picChg chg="add mod">
          <ac:chgData name="Jakub Palas" userId="S::palasj@zs-tasov.cz::a0770c87-8a76-42b3-a836-a1b03c836656" providerId="AD" clId="Web-{81C81160-9ACB-45D7-0093-E1902274781D}" dt="2022-04-13T10:24:31.221" v="152" actId="1076"/>
          <ac:picMkLst>
            <pc:docMk/>
            <pc:sldMk cId="973878699" sldId="263"/>
            <ac:picMk id="5" creationId="{428156CA-7227-B7DD-DC10-182E743FA9E4}"/>
          </ac:picMkLst>
        </pc:picChg>
      </pc:sldChg>
      <pc:sldChg chg="modSp">
        <pc:chgData name="Jakub Palas" userId="S::palasj@zs-tasov.cz::a0770c87-8a76-42b3-a836-a1b03c836656" providerId="AD" clId="Web-{81C81160-9ACB-45D7-0093-E1902274781D}" dt="2022-04-13T10:21:54.874" v="145" actId="1076"/>
        <pc:sldMkLst>
          <pc:docMk/>
          <pc:sldMk cId="3835443899" sldId="264"/>
        </pc:sldMkLst>
        <pc:spChg chg="mod">
          <ac:chgData name="Jakub Palas" userId="S::palasj@zs-tasov.cz::a0770c87-8a76-42b3-a836-a1b03c836656" providerId="AD" clId="Web-{81C81160-9ACB-45D7-0093-E1902274781D}" dt="2022-04-13T10:21:54.874" v="145" actId="1076"/>
          <ac:spMkLst>
            <pc:docMk/>
            <pc:sldMk cId="3835443899" sldId="264"/>
            <ac:spMk id="3" creationId="{E994A241-21FD-054B-73B5-FFA92C3F1851}"/>
          </ac:spMkLst>
        </pc:spChg>
      </pc:sldChg>
    </pc:docChg>
  </pc:docChgLst>
  <pc:docChgLst>
    <pc:chgData name="Julie Chodáková" userId="S::chodakovaj@zs-tasov.cz::b359e679-178d-415a-89b7-d6a08ef09700" providerId="AD" clId="Web-{202F20A7-C9D4-3A0D-4818-6E6474543F32}"/>
    <pc:docChg chg="modSld">
      <pc:chgData name="Julie Chodáková" userId="S::chodakovaj@zs-tasov.cz::b359e679-178d-415a-89b7-d6a08ef09700" providerId="AD" clId="Web-{202F20A7-C9D4-3A0D-4818-6E6474543F32}" dt="2022-04-21T20:18:53.049" v="7" actId="20577"/>
      <pc:docMkLst>
        <pc:docMk/>
      </pc:docMkLst>
      <pc:sldChg chg="modSp">
        <pc:chgData name="Julie Chodáková" userId="S::chodakovaj@zs-tasov.cz::b359e679-178d-415a-89b7-d6a08ef09700" providerId="AD" clId="Web-{202F20A7-C9D4-3A0D-4818-6E6474543F32}" dt="2022-04-21T20:18:53.049" v="7" actId="20577"/>
        <pc:sldMkLst>
          <pc:docMk/>
          <pc:sldMk cId="2472230526" sldId="275"/>
        </pc:sldMkLst>
        <pc:spChg chg="mod">
          <ac:chgData name="Julie Chodáková" userId="S::chodakovaj@zs-tasov.cz::b359e679-178d-415a-89b7-d6a08ef09700" providerId="AD" clId="Web-{202F20A7-C9D4-3A0D-4818-6E6474543F32}" dt="2022-04-21T20:18:53.049" v="7" actId="20577"/>
          <ac:spMkLst>
            <pc:docMk/>
            <pc:sldMk cId="2472230526" sldId="275"/>
            <ac:spMk id="3" creationId="{62F5114C-9CCF-4EEB-9DC3-7ED3BBD63E02}"/>
          </ac:spMkLst>
        </pc:spChg>
      </pc:sldChg>
    </pc:docChg>
  </pc:docChgLst>
  <pc:docChgLst>
    <pc:chgData name="Jakub Palas" userId="S::palasj@zs-tasov.cz::a0770c87-8a76-42b3-a836-a1b03c836656" providerId="AD" clId="Web-{744D38BE-CB30-CB0E-B205-569915586AC5}"/>
    <pc:docChg chg="modSld">
      <pc:chgData name="Jakub Palas" userId="S::palasj@zs-tasov.cz::a0770c87-8a76-42b3-a836-a1b03c836656" providerId="AD" clId="Web-{744D38BE-CB30-CB0E-B205-569915586AC5}" dt="2022-04-19T05:14:05.489" v="17" actId="1076"/>
      <pc:docMkLst>
        <pc:docMk/>
      </pc:docMkLst>
      <pc:sldChg chg="addSp delSp modSp mod setBg">
        <pc:chgData name="Jakub Palas" userId="S::palasj@zs-tasov.cz::a0770c87-8a76-42b3-a836-a1b03c836656" providerId="AD" clId="Web-{744D38BE-CB30-CB0E-B205-569915586AC5}" dt="2022-04-19T05:13:53.801" v="14" actId="1076"/>
        <pc:sldMkLst>
          <pc:docMk/>
          <pc:sldMk cId="3835443899" sldId="264"/>
        </pc:sldMkLst>
        <pc:spChg chg="mod">
          <ac:chgData name="Jakub Palas" userId="S::palasj@zs-tasov.cz::a0770c87-8a76-42b3-a836-a1b03c836656" providerId="AD" clId="Web-{744D38BE-CB30-CB0E-B205-569915586AC5}" dt="2022-04-19T05:13:13.456" v="5"/>
          <ac:spMkLst>
            <pc:docMk/>
            <pc:sldMk cId="3835443899" sldId="264"/>
            <ac:spMk id="2" creationId="{7231B081-C367-D574-92B7-9B6EEF86E7DD}"/>
          </ac:spMkLst>
        </pc:spChg>
        <pc:spChg chg="mod">
          <ac:chgData name="Jakub Palas" userId="S::palasj@zs-tasov.cz::a0770c87-8a76-42b3-a836-a1b03c836656" providerId="AD" clId="Web-{744D38BE-CB30-CB0E-B205-569915586AC5}" dt="2022-04-19T05:13:53.801" v="14" actId="1076"/>
          <ac:spMkLst>
            <pc:docMk/>
            <pc:sldMk cId="3835443899" sldId="264"/>
            <ac:spMk id="3" creationId="{E994A241-21FD-054B-73B5-FFA92C3F1851}"/>
          </ac:spMkLst>
        </pc:spChg>
        <pc:spChg chg="add del">
          <ac:chgData name="Jakub Palas" userId="S::palasj@zs-tasov.cz::a0770c87-8a76-42b3-a836-a1b03c836656" providerId="AD" clId="Web-{744D38BE-CB30-CB0E-B205-569915586AC5}" dt="2022-04-19T05:13:11.019" v="2"/>
          <ac:spMkLst>
            <pc:docMk/>
            <pc:sldMk cId="3835443899" sldId="264"/>
            <ac:spMk id="8" creationId="{E92FEB64-6EEA-4759-B4A4-BD2C1E660BA8}"/>
          </ac:spMkLst>
        </pc:spChg>
        <pc:spChg chg="add del">
          <ac:chgData name="Jakub Palas" userId="S::palasj@zs-tasov.cz::a0770c87-8a76-42b3-a836-a1b03c836656" providerId="AD" clId="Web-{744D38BE-CB30-CB0E-B205-569915586AC5}" dt="2022-04-19T05:13:11.019" v="2"/>
          <ac:spMkLst>
            <pc:docMk/>
            <pc:sldMk cId="3835443899" sldId="264"/>
            <ac:spMk id="10" creationId="{B10BB131-AC8E-4A8E-A5D1-36260F720C3B}"/>
          </ac:spMkLst>
        </pc:spChg>
        <pc:spChg chg="add del">
          <ac:chgData name="Jakub Palas" userId="S::palasj@zs-tasov.cz::a0770c87-8a76-42b3-a836-a1b03c836656" providerId="AD" clId="Web-{744D38BE-CB30-CB0E-B205-569915586AC5}" dt="2022-04-19T05:13:11.019" v="2"/>
          <ac:spMkLst>
            <pc:docMk/>
            <pc:sldMk cId="3835443899" sldId="264"/>
            <ac:spMk id="12" creationId="{14847E93-7DC1-4D4B-8829-B19AA7137C50}"/>
          </ac:spMkLst>
        </pc:spChg>
        <pc:spChg chg="add del">
          <ac:chgData name="Jakub Palas" userId="S::palasj@zs-tasov.cz::a0770c87-8a76-42b3-a836-a1b03c836656" providerId="AD" clId="Web-{744D38BE-CB30-CB0E-B205-569915586AC5}" dt="2022-04-19T05:13:11.019" v="2"/>
          <ac:spMkLst>
            <pc:docMk/>
            <pc:sldMk cId="3835443899" sldId="264"/>
            <ac:spMk id="14" creationId="{5566D6E1-03A1-4D73-A4E0-35D74D568A04}"/>
          </ac:spMkLst>
        </pc:spChg>
        <pc:spChg chg="add del">
          <ac:chgData name="Jakub Palas" userId="S::palasj@zs-tasov.cz::a0770c87-8a76-42b3-a836-a1b03c836656" providerId="AD" clId="Web-{744D38BE-CB30-CB0E-B205-569915586AC5}" dt="2022-04-19T05:13:11.019" v="2"/>
          <ac:spMkLst>
            <pc:docMk/>
            <pc:sldMk cId="3835443899" sldId="264"/>
            <ac:spMk id="16" creationId="{9F835A99-04AC-494A-A572-AFE8413CC938}"/>
          </ac:spMkLst>
        </pc:spChg>
        <pc:spChg chg="add del">
          <ac:chgData name="Jakub Palas" userId="S::palasj@zs-tasov.cz::a0770c87-8a76-42b3-a836-a1b03c836656" providerId="AD" clId="Web-{744D38BE-CB30-CB0E-B205-569915586AC5}" dt="2022-04-19T05:13:11.019" v="2"/>
          <ac:spMkLst>
            <pc:docMk/>
            <pc:sldMk cId="3835443899" sldId="264"/>
            <ac:spMk id="18" creationId="{7B786209-1B0B-4CA9-9BDD-F7327066A84D}"/>
          </ac:spMkLst>
        </pc:spChg>
        <pc:spChg chg="add del">
          <ac:chgData name="Jakub Palas" userId="S::palasj@zs-tasov.cz::a0770c87-8a76-42b3-a836-a1b03c836656" providerId="AD" clId="Web-{744D38BE-CB30-CB0E-B205-569915586AC5}" dt="2022-04-19T05:13:11.019" v="2"/>
          <ac:spMkLst>
            <pc:docMk/>
            <pc:sldMk cId="3835443899" sldId="264"/>
            <ac:spMk id="20" creationId="{2D2964BB-484D-45AE-AD66-D407D0629652}"/>
          </ac:spMkLst>
        </pc:spChg>
        <pc:spChg chg="add del">
          <ac:chgData name="Jakub Palas" userId="S::palasj@zs-tasov.cz::a0770c87-8a76-42b3-a836-a1b03c836656" providerId="AD" clId="Web-{744D38BE-CB30-CB0E-B205-569915586AC5}" dt="2022-04-19T05:13:11.019" v="2"/>
          <ac:spMkLst>
            <pc:docMk/>
            <pc:sldMk cId="3835443899" sldId="264"/>
            <ac:spMk id="22" creationId="{6691AC69-A76E-4DAB-B565-468B6B87ACF3}"/>
          </ac:spMkLst>
        </pc:spChg>
        <pc:spChg chg="add del">
          <ac:chgData name="Jakub Palas" userId="S::palasj@zs-tasov.cz::a0770c87-8a76-42b3-a836-a1b03c836656" providerId="AD" clId="Web-{744D38BE-CB30-CB0E-B205-569915586AC5}" dt="2022-04-19T05:13:13.441" v="4"/>
          <ac:spMkLst>
            <pc:docMk/>
            <pc:sldMk cId="3835443899" sldId="264"/>
            <ac:spMk id="24" creationId="{1709F1D5-B0F1-4714-A239-E5B61C161915}"/>
          </ac:spMkLst>
        </pc:spChg>
        <pc:spChg chg="add del">
          <ac:chgData name="Jakub Palas" userId="S::palasj@zs-tasov.cz::a0770c87-8a76-42b3-a836-a1b03c836656" providerId="AD" clId="Web-{744D38BE-CB30-CB0E-B205-569915586AC5}" dt="2022-04-19T05:13:13.441" v="4"/>
          <ac:spMkLst>
            <pc:docMk/>
            <pc:sldMk cId="3835443899" sldId="264"/>
            <ac:spMk id="25" creationId="{228FB460-D3FF-4440-A020-05982A09E517}"/>
          </ac:spMkLst>
        </pc:spChg>
        <pc:spChg chg="add del">
          <ac:chgData name="Jakub Palas" userId="S::palasj@zs-tasov.cz::a0770c87-8a76-42b3-a836-a1b03c836656" providerId="AD" clId="Web-{744D38BE-CB30-CB0E-B205-569915586AC5}" dt="2022-04-19T05:13:13.441" v="4"/>
          <ac:spMkLst>
            <pc:docMk/>
            <pc:sldMk cId="3835443899" sldId="264"/>
            <ac:spMk id="26" creationId="{14847E93-7DC1-4D4B-8829-B19AA7137C50}"/>
          </ac:spMkLst>
        </pc:spChg>
        <pc:spChg chg="add del">
          <ac:chgData name="Jakub Palas" userId="S::palasj@zs-tasov.cz::a0770c87-8a76-42b3-a836-a1b03c836656" providerId="AD" clId="Web-{744D38BE-CB30-CB0E-B205-569915586AC5}" dt="2022-04-19T05:13:13.441" v="4"/>
          <ac:spMkLst>
            <pc:docMk/>
            <pc:sldMk cId="3835443899" sldId="264"/>
            <ac:spMk id="27" creationId="{5566D6E1-03A1-4D73-A4E0-35D74D568A04}"/>
          </ac:spMkLst>
        </pc:spChg>
        <pc:spChg chg="add del">
          <ac:chgData name="Jakub Palas" userId="S::palasj@zs-tasov.cz::a0770c87-8a76-42b3-a836-a1b03c836656" providerId="AD" clId="Web-{744D38BE-CB30-CB0E-B205-569915586AC5}" dt="2022-04-19T05:13:13.441" v="4"/>
          <ac:spMkLst>
            <pc:docMk/>
            <pc:sldMk cId="3835443899" sldId="264"/>
            <ac:spMk id="28" creationId="{9F835A99-04AC-494A-A572-AFE8413CC938}"/>
          </ac:spMkLst>
        </pc:spChg>
        <pc:spChg chg="add del">
          <ac:chgData name="Jakub Palas" userId="S::palasj@zs-tasov.cz::a0770c87-8a76-42b3-a836-a1b03c836656" providerId="AD" clId="Web-{744D38BE-CB30-CB0E-B205-569915586AC5}" dt="2022-04-19T05:13:13.441" v="4"/>
          <ac:spMkLst>
            <pc:docMk/>
            <pc:sldMk cId="3835443899" sldId="264"/>
            <ac:spMk id="29" creationId="{7B786209-1B0B-4CA9-9BDD-F7327066A84D}"/>
          </ac:spMkLst>
        </pc:spChg>
        <pc:spChg chg="add del">
          <ac:chgData name="Jakub Palas" userId="S::palasj@zs-tasov.cz::a0770c87-8a76-42b3-a836-a1b03c836656" providerId="AD" clId="Web-{744D38BE-CB30-CB0E-B205-569915586AC5}" dt="2022-04-19T05:13:13.441" v="4"/>
          <ac:spMkLst>
            <pc:docMk/>
            <pc:sldMk cId="3835443899" sldId="264"/>
            <ac:spMk id="30" creationId="{2D2964BB-484D-45AE-AD66-D407D0629652}"/>
          </ac:spMkLst>
        </pc:spChg>
        <pc:spChg chg="add del">
          <ac:chgData name="Jakub Palas" userId="S::palasj@zs-tasov.cz::a0770c87-8a76-42b3-a836-a1b03c836656" providerId="AD" clId="Web-{744D38BE-CB30-CB0E-B205-569915586AC5}" dt="2022-04-19T05:13:13.441" v="4"/>
          <ac:spMkLst>
            <pc:docMk/>
            <pc:sldMk cId="3835443899" sldId="264"/>
            <ac:spMk id="31" creationId="{6691AC69-A76E-4DAB-B565-468B6B87ACF3}"/>
          </ac:spMkLst>
        </pc:spChg>
        <pc:spChg chg="add">
          <ac:chgData name="Jakub Palas" userId="S::palasj@zs-tasov.cz::a0770c87-8a76-42b3-a836-a1b03c836656" providerId="AD" clId="Web-{744D38BE-CB30-CB0E-B205-569915586AC5}" dt="2022-04-19T05:13:13.456" v="5"/>
          <ac:spMkLst>
            <pc:docMk/>
            <pc:sldMk cId="3835443899" sldId="264"/>
            <ac:spMk id="33" creationId="{E92FEB64-6EEA-4759-B4A4-BD2C1E660BA8}"/>
          </ac:spMkLst>
        </pc:spChg>
        <pc:spChg chg="add">
          <ac:chgData name="Jakub Palas" userId="S::palasj@zs-tasov.cz::a0770c87-8a76-42b3-a836-a1b03c836656" providerId="AD" clId="Web-{744D38BE-CB30-CB0E-B205-569915586AC5}" dt="2022-04-19T05:13:13.456" v="5"/>
          <ac:spMkLst>
            <pc:docMk/>
            <pc:sldMk cId="3835443899" sldId="264"/>
            <ac:spMk id="34" creationId="{B10BB131-AC8E-4A8E-A5D1-36260F720C3B}"/>
          </ac:spMkLst>
        </pc:spChg>
        <pc:spChg chg="add">
          <ac:chgData name="Jakub Palas" userId="S::palasj@zs-tasov.cz::a0770c87-8a76-42b3-a836-a1b03c836656" providerId="AD" clId="Web-{744D38BE-CB30-CB0E-B205-569915586AC5}" dt="2022-04-19T05:13:13.456" v="5"/>
          <ac:spMkLst>
            <pc:docMk/>
            <pc:sldMk cId="3835443899" sldId="264"/>
            <ac:spMk id="35" creationId="{14847E93-7DC1-4D4B-8829-B19AA7137C50}"/>
          </ac:spMkLst>
        </pc:spChg>
        <pc:spChg chg="add">
          <ac:chgData name="Jakub Palas" userId="S::palasj@zs-tasov.cz::a0770c87-8a76-42b3-a836-a1b03c836656" providerId="AD" clId="Web-{744D38BE-CB30-CB0E-B205-569915586AC5}" dt="2022-04-19T05:13:13.456" v="5"/>
          <ac:spMkLst>
            <pc:docMk/>
            <pc:sldMk cId="3835443899" sldId="264"/>
            <ac:spMk id="36" creationId="{5566D6E1-03A1-4D73-A4E0-35D74D568A04}"/>
          </ac:spMkLst>
        </pc:spChg>
        <pc:spChg chg="add">
          <ac:chgData name="Jakub Palas" userId="S::palasj@zs-tasov.cz::a0770c87-8a76-42b3-a836-a1b03c836656" providerId="AD" clId="Web-{744D38BE-CB30-CB0E-B205-569915586AC5}" dt="2022-04-19T05:13:13.456" v="5"/>
          <ac:spMkLst>
            <pc:docMk/>
            <pc:sldMk cId="3835443899" sldId="264"/>
            <ac:spMk id="37" creationId="{9F835A99-04AC-494A-A572-AFE8413CC938}"/>
          </ac:spMkLst>
        </pc:spChg>
        <pc:spChg chg="add">
          <ac:chgData name="Jakub Palas" userId="S::palasj@zs-tasov.cz::a0770c87-8a76-42b3-a836-a1b03c836656" providerId="AD" clId="Web-{744D38BE-CB30-CB0E-B205-569915586AC5}" dt="2022-04-19T05:13:13.456" v="5"/>
          <ac:spMkLst>
            <pc:docMk/>
            <pc:sldMk cId="3835443899" sldId="264"/>
            <ac:spMk id="38" creationId="{7B786209-1B0B-4CA9-9BDD-F7327066A84D}"/>
          </ac:spMkLst>
        </pc:spChg>
        <pc:spChg chg="add">
          <ac:chgData name="Jakub Palas" userId="S::palasj@zs-tasov.cz::a0770c87-8a76-42b3-a836-a1b03c836656" providerId="AD" clId="Web-{744D38BE-CB30-CB0E-B205-569915586AC5}" dt="2022-04-19T05:13:13.456" v="5"/>
          <ac:spMkLst>
            <pc:docMk/>
            <pc:sldMk cId="3835443899" sldId="264"/>
            <ac:spMk id="39" creationId="{2D2964BB-484D-45AE-AD66-D407D0629652}"/>
          </ac:spMkLst>
        </pc:spChg>
        <pc:spChg chg="add">
          <ac:chgData name="Jakub Palas" userId="S::palasj@zs-tasov.cz::a0770c87-8a76-42b3-a836-a1b03c836656" providerId="AD" clId="Web-{744D38BE-CB30-CB0E-B205-569915586AC5}" dt="2022-04-19T05:13:13.456" v="5"/>
          <ac:spMkLst>
            <pc:docMk/>
            <pc:sldMk cId="3835443899" sldId="264"/>
            <ac:spMk id="40" creationId="{6691AC69-A76E-4DAB-B565-468B6B87ACF3}"/>
          </ac:spMkLst>
        </pc:spChg>
      </pc:sldChg>
      <pc:sldChg chg="addSp modSp mod setBg">
        <pc:chgData name="Jakub Palas" userId="S::palasj@zs-tasov.cz::a0770c87-8a76-42b3-a836-a1b03c836656" providerId="AD" clId="Web-{744D38BE-CB30-CB0E-B205-569915586AC5}" dt="2022-04-19T05:14:05.489" v="17" actId="1076"/>
        <pc:sldMkLst>
          <pc:docMk/>
          <pc:sldMk cId="3925794462" sldId="265"/>
        </pc:sldMkLst>
        <pc:spChg chg="mod">
          <ac:chgData name="Jakub Palas" userId="S::palasj@zs-tasov.cz::a0770c87-8a76-42b3-a836-a1b03c836656" providerId="AD" clId="Web-{744D38BE-CB30-CB0E-B205-569915586AC5}" dt="2022-04-19T05:12:59.768" v="0"/>
          <ac:spMkLst>
            <pc:docMk/>
            <pc:sldMk cId="3925794462" sldId="265"/>
            <ac:spMk id="2" creationId="{83103160-2732-3DBD-ADA3-3B5AACB92947}"/>
          </ac:spMkLst>
        </pc:spChg>
        <pc:spChg chg="mod">
          <ac:chgData name="Jakub Palas" userId="S::palasj@zs-tasov.cz::a0770c87-8a76-42b3-a836-a1b03c836656" providerId="AD" clId="Web-{744D38BE-CB30-CB0E-B205-569915586AC5}" dt="2022-04-19T05:14:05.489" v="17" actId="1076"/>
          <ac:spMkLst>
            <pc:docMk/>
            <pc:sldMk cId="3925794462" sldId="265"/>
            <ac:spMk id="3" creationId="{9E3F348E-607B-9684-BFED-E8962004EBAB}"/>
          </ac:spMkLst>
        </pc:spChg>
        <pc:spChg chg="add">
          <ac:chgData name="Jakub Palas" userId="S::palasj@zs-tasov.cz::a0770c87-8a76-42b3-a836-a1b03c836656" providerId="AD" clId="Web-{744D38BE-CB30-CB0E-B205-569915586AC5}" dt="2022-04-19T05:12:59.768" v="0"/>
          <ac:spMkLst>
            <pc:docMk/>
            <pc:sldMk cId="3925794462" sldId="265"/>
            <ac:spMk id="8" creationId="{C2554CA6-288E-4202-BC52-2E5A8F0C0AED}"/>
          </ac:spMkLst>
        </pc:spChg>
        <pc:spChg chg="add">
          <ac:chgData name="Jakub Palas" userId="S::palasj@zs-tasov.cz::a0770c87-8a76-42b3-a836-a1b03c836656" providerId="AD" clId="Web-{744D38BE-CB30-CB0E-B205-569915586AC5}" dt="2022-04-19T05:12:59.768" v="0"/>
          <ac:spMkLst>
            <pc:docMk/>
            <pc:sldMk cId="3925794462" sldId="265"/>
            <ac:spMk id="10" creationId="{B10BB131-AC8E-4A8E-A5D1-36260F720C3B}"/>
          </ac:spMkLst>
        </pc:spChg>
        <pc:spChg chg="add">
          <ac:chgData name="Jakub Palas" userId="S::palasj@zs-tasov.cz::a0770c87-8a76-42b3-a836-a1b03c836656" providerId="AD" clId="Web-{744D38BE-CB30-CB0E-B205-569915586AC5}" dt="2022-04-19T05:12:59.768" v="0"/>
          <ac:spMkLst>
            <pc:docMk/>
            <pc:sldMk cId="3925794462" sldId="265"/>
            <ac:spMk id="12" creationId="{5B7778FC-632E-4DCA-A7CB-0D7731CCF970}"/>
          </ac:spMkLst>
        </pc:spChg>
        <pc:spChg chg="add">
          <ac:chgData name="Jakub Palas" userId="S::palasj@zs-tasov.cz::a0770c87-8a76-42b3-a836-a1b03c836656" providerId="AD" clId="Web-{744D38BE-CB30-CB0E-B205-569915586AC5}" dt="2022-04-19T05:12:59.768" v="0"/>
          <ac:spMkLst>
            <pc:docMk/>
            <pc:sldMk cId="3925794462" sldId="265"/>
            <ac:spMk id="14" creationId="{FA23A907-97FB-4A8F-880A-DD77401C4296}"/>
          </ac:spMkLst>
        </pc:spChg>
      </pc:sldChg>
    </pc:docChg>
  </pc:docChgLst>
  <pc:docChgLst>
    <pc:chgData name="Jakub Palas" userId="S::palasj@zs-tasov.cz::a0770c87-8a76-42b3-a836-a1b03c836656" providerId="AD" clId="Web-{98658134-68EB-58B2-C80D-762786505979}"/>
    <pc:docChg chg="addSld modSld">
      <pc:chgData name="Jakub Palas" userId="S::palasj@zs-tasov.cz::a0770c87-8a76-42b3-a836-a1b03c836656" providerId="AD" clId="Web-{98658134-68EB-58B2-C80D-762786505979}" dt="2022-04-19T05:49:37.296" v="57" actId="20577"/>
      <pc:docMkLst>
        <pc:docMk/>
      </pc:docMkLst>
      <pc:sldChg chg="modSp">
        <pc:chgData name="Jakub Palas" userId="S::palasj@zs-tasov.cz::a0770c87-8a76-42b3-a836-a1b03c836656" providerId="AD" clId="Web-{98658134-68EB-58B2-C80D-762786505979}" dt="2022-04-19T05:49:37.296" v="57" actId="20577"/>
        <pc:sldMkLst>
          <pc:docMk/>
          <pc:sldMk cId="2344201136" sldId="267"/>
        </pc:sldMkLst>
        <pc:spChg chg="mod">
          <ac:chgData name="Jakub Palas" userId="S::palasj@zs-tasov.cz::a0770c87-8a76-42b3-a836-a1b03c836656" providerId="AD" clId="Web-{98658134-68EB-58B2-C80D-762786505979}" dt="2022-04-19T05:49:37.296" v="57" actId="20577"/>
          <ac:spMkLst>
            <pc:docMk/>
            <pc:sldMk cId="2344201136" sldId="267"/>
            <ac:spMk id="2" creationId="{87024DF6-9CE3-D5C6-4D1D-255752ECDA9D}"/>
          </ac:spMkLst>
        </pc:spChg>
      </pc:sldChg>
      <pc:sldChg chg="addSp delSp modSp">
        <pc:chgData name="Jakub Palas" userId="S::palasj@zs-tasov.cz::a0770c87-8a76-42b3-a836-a1b03c836656" providerId="AD" clId="Web-{98658134-68EB-58B2-C80D-762786505979}" dt="2022-04-19T05:49:23.810" v="55" actId="1076"/>
        <pc:sldMkLst>
          <pc:docMk/>
          <pc:sldMk cId="2341370650" sldId="268"/>
        </pc:sldMkLst>
        <pc:spChg chg="del mod">
          <ac:chgData name="Jakub Palas" userId="S::palasj@zs-tasov.cz::a0770c87-8a76-42b3-a836-a1b03c836656" providerId="AD" clId="Web-{98658134-68EB-58B2-C80D-762786505979}" dt="2022-04-19T05:49:12.107" v="54"/>
          <ac:spMkLst>
            <pc:docMk/>
            <pc:sldMk cId="2341370650" sldId="268"/>
            <ac:spMk id="2" creationId="{02306CA4-5F73-AF87-1268-F38BE9F80563}"/>
          </ac:spMkLst>
        </pc:spChg>
        <pc:picChg chg="mod">
          <ac:chgData name="Jakub Palas" userId="S::palasj@zs-tasov.cz::a0770c87-8a76-42b3-a836-a1b03c836656" providerId="AD" clId="Web-{98658134-68EB-58B2-C80D-762786505979}" dt="2022-04-19T05:49:23.810" v="55" actId="1076"/>
          <ac:picMkLst>
            <pc:docMk/>
            <pc:sldMk cId="2341370650" sldId="268"/>
            <ac:picMk id="5" creationId="{FE08519A-A1C7-6A05-2633-F7BC742860E9}"/>
          </ac:picMkLst>
        </pc:picChg>
        <pc:picChg chg="add mod">
          <ac:chgData name="Jakub Palas" userId="S::palasj@zs-tasov.cz::a0770c87-8a76-42b3-a836-a1b03c836656" providerId="AD" clId="Web-{98658134-68EB-58B2-C80D-762786505979}" dt="2022-04-19T05:49:04.153" v="52" actId="1076"/>
          <ac:picMkLst>
            <pc:docMk/>
            <pc:sldMk cId="2341370650" sldId="268"/>
            <ac:picMk id="6" creationId="{6C8C31A4-3DDC-B2FB-E413-52A09926BBDB}"/>
          </ac:picMkLst>
        </pc:picChg>
      </pc:sldChg>
      <pc:sldChg chg="addSp delSp modSp">
        <pc:chgData name="Jakub Palas" userId="S::palasj@zs-tasov.cz::a0770c87-8a76-42b3-a836-a1b03c836656" providerId="AD" clId="Web-{98658134-68EB-58B2-C80D-762786505979}" dt="2022-04-19T05:48:16.041" v="48" actId="1076"/>
        <pc:sldMkLst>
          <pc:docMk/>
          <pc:sldMk cId="1142982747" sldId="269"/>
        </pc:sldMkLst>
        <pc:spChg chg="del mod">
          <ac:chgData name="Jakub Palas" userId="S::palasj@zs-tasov.cz::a0770c87-8a76-42b3-a836-a1b03c836656" providerId="AD" clId="Web-{98658134-68EB-58B2-C80D-762786505979}" dt="2022-04-19T05:48:10.010" v="47"/>
          <ac:spMkLst>
            <pc:docMk/>
            <pc:sldMk cId="1142982747" sldId="269"/>
            <ac:spMk id="2" creationId="{956A6E7F-B0E6-0C57-0D09-564EBB0E0D72}"/>
          </ac:spMkLst>
        </pc:spChg>
        <pc:spChg chg="mod">
          <ac:chgData name="Jakub Palas" userId="S::palasj@zs-tasov.cz::a0770c87-8a76-42b3-a836-a1b03c836656" providerId="AD" clId="Web-{98658134-68EB-58B2-C80D-762786505979}" dt="2022-04-19T05:39:40.294" v="24" actId="20577"/>
          <ac:spMkLst>
            <pc:docMk/>
            <pc:sldMk cId="1142982747" sldId="269"/>
            <ac:spMk id="3" creationId="{0B6FC786-C4BF-EB02-2BBF-DF57CCE2C8DF}"/>
          </ac:spMkLst>
        </pc:spChg>
        <pc:picChg chg="add mod">
          <ac:chgData name="Jakub Palas" userId="S::palasj@zs-tasov.cz::a0770c87-8a76-42b3-a836-a1b03c836656" providerId="AD" clId="Web-{98658134-68EB-58B2-C80D-762786505979}" dt="2022-04-19T05:48:16.041" v="48" actId="1076"/>
          <ac:picMkLst>
            <pc:docMk/>
            <pc:sldMk cId="1142982747" sldId="269"/>
            <ac:picMk id="5" creationId="{C9E61C2A-CCBB-42C3-A8FA-FB202DC10970}"/>
          </ac:picMkLst>
        </pc:picChg>
      </pc:sldChg>
      <pc:sldChg chg="addSp delSp modSp new">
        <pc:chgData name="Jakub Palas" userId="S::palasj@zs-tasov.cz::a0770c87-8a76-42b3-a836-a1b03c836656" providerId="AD" clId="Web-{98658134-68EB-58B2-C80D-762786505979}" dt="2022-04-19T05:46:10.362" v="33"/>
        <pc:sldMkLst>
          <pc:docMk/>
          <pc:sldMk cId="1451526479" sldId="270"/>
        </pc:sldMkLst>
        <pc:spChg chg="del mod">
          <ac:chgData name="Jakub Palas" userId="S::palasj@zs-tasov.cz::a0770c87-8a76-42b3-a836-a1b03c836656" providerId="AD" clId="Web-{98658134-68EB-58B2-C80D-762786505979}" dt="2022-04-19T05:46:10.362" v="33"/>
          <ac:spMkLst>
            <pc:docMk/>
            <pc:sldMk cId="1451526479" sldId="270"/>
            <ac:spMk id="2" creationId="{31B9A5A4-5B10-5F3E-180B-5BCD1B05EF55}"/>
          </ac:spMkLst>
        </pc:spChg>
        <pc:spChg chg="del">
          <ac:chgData name="Jakub Palas" userId="S::palasj@zs-tasov.cz::a0770c87-8a76-42b3-a836-a1b03c836656" providerId="AD" clId="Web-{98658134-68EB-58B2-C80D-762786505979}" dt="2022-04-19T05:45:41.361" v="30"/>
          <ac:spMkLst>
            <pc:docMk/>
            <pc:sldMk cId="1451526479" sldId="270"/>
            <ac:spMk id="3" creationId="{C4842ADC-85D8-972B-0FE1-85BB8B597B34}"/>
          </ac:spMkLst>
        </pc:spChg>
        <pc:picChg chg="add mod ord">
          <ac:chgData name="Jakub Palas" userId="S::palasj@zs-tasov.cz::a0770c87-8a76-42b3-a836-a1b03c836656" providerId="AD" clId="Web-{98658134-68EB-58B2-C80D-762786505979}" dt="2022-04-19T05:45:54.190" v="31" actId="1076"/>
          <ac:picMkLst>
            <pc:docMk/>
            <pc:sldMk cId="1451526479" sldId="270"/>
            <ac:picMk id="4" creationId="{39B24842-DA7F-6CEB-5F01-228A16ECCDD1}"/>
          </ac:picMkLst>
        </pc:picChg>
      </pc:sldChg>
    </pc:docChg>
  </pc:docChgLst>
  <pc:docChgLst>
    <pc:chgData name="Jakub Palas" userId="S::palasj@zs-tasov.cz::a0770c87-8a76-42b3-a836-a1b03c836656" providerId="AD" clId="Web-{40CFD202-1019-7B5F-D888-16157F0B5B37}"/>
    <pc:docChg chg="addSld modSld sldOrd">
      <pc:chgData name="Jakub Palas" userId="S::palasj@zs-tasov.cz::a0770c87-8a76-42b3-a836-a1b03c836656" providerId="AD" clId="Web-{40CFD202-1019-7B5F-D888-16157F0B5B37}" dt="2022-04-13T10:22:54.988" v="24" actId="20577"/>
      <pc:docMkLst>
        <pc:docMk/>
      </pc:docMkLst>
      <pc:sldChg chg="modSp">
        <pc:chgData name="Jakub Palas" userId="S::palasj@zs-tasov.cz::a0770c87-8a76-42b3-a836-a1b03c836656" providerId="AD" clId="Web-{40CFD202-1019-7B5F-D888-16157F0B5B37}" dt="2022-04-13T09:58:57.510" v="11" actId="20577"/>
        <pc:sldMkLst>
          <pc:docMk/>
          <pc:sldMk cId="522032959" sldId="259"/>
        </pc:sldMkLst>
        <pc:spChg chg="mod">
          <ac:chgData name="Jakub Palas" userId="S::palasj@zs-tasov.cz::a0770c87-8a76-42b3-a836-a1b03c836656" providerId="AD" clId="Web-{40CFD202-1019-7B5F-D888-16157F0B5B37}" dt="2022-04-13T09:58:57.510" v="11" actId="20577"/>
          <ac:spMkLst>
            <pc:docMk/>
            <pc:sldMk cId="522032959" sldId="259"/>
            <ac:spMk id="3" creationId="{C1A5BD9B-391C-BD65-1FD5-A4230BBC10F9}"/>
          </ac:spMkLst>
        </pc:spChg>
      </pc:sldChg>
      <pc:sldChg chg="modSp">
        <pc:chgData name="Jakub Palas" userId="S::palasj@zs-tasov.cz::a0770c87-8a76-42b3-a836-a1b03c836656" providerId="AD" clId="Web-{40CFD202-1019-7B5F-D888-16157F0B5B37}" dt="2022-04-13T10:00:23.685" v="15" actId="20577"/>
        <pc:sldMkLst>
          <pc:docMk/>
          <pc:sldMk cId="1427168272" sldId="260"/>
        </pc:sldMkLst>
        <pc:spChg chg="mod">
          <ac:chgData name="Jakub Palas" userId="S::palasj@zs-tasov.cz::a0770c87-8a76-42b3-a836-a1b03c836656" providerId="AD" clId="Web-{40CFD202-1019-7B5F-D888-16157F0B5B37}" dt="2022-04-13T10:00:23.685" v="15" actId="20577"/>
          <ac:spMkLst>
            <pc:docMk/>
            <pc:sldMk cId="1427168272" sldId="260"/>
            <ac:spMk id="3" creationId="{5A202E3F-2EDF-8A67-0C3C-1564078E2801}"/>
          </ac:spMkLst>
        </pc:spChg>
      </pc:sldChg>
      <pc:sldChg chg="ord">
        <pc:chgData name="Jakub Palas" userId="S::palasj@zs-tasov.cz::a0770c87-8a76-42b3-a836-a1b03c836656" providerId="AD" clId="Web-{40CFD202-1019-7B5F-D888-16157F0B5B37}" dt="2022-04-13T10:00:50.232" v="17"/>
        <pc:sldMkLst>
          <pc:docMk/>
          <pc:sldMk cId="973878699" sldId="263"/>
        </pc:sldMkLst>
      </pc:sldChg>
      <pc:sldChg chg="modSp new">
        <pc:chgData name="Jakub Palas" userId="S::palasj@zs-tasov.cz::a0770c87-8a76-42b3-a836-a1b03c836656" providerId="AD" clId="Web-{40CFD202-1019-7B5F-D888-16157F0B5B37}" dt="2022-04-13T10:22:54.988" v="24" actId="20577"/>
        <pc:sldMkLst>
          <pc:docMk/>
          <pc:sldMk cId="3925794462" sldId="265"/>
        </pc:sldMkLst>
        <pc:spChg chg="mod">
          <ac:chgData name="Jakub Palas" userId="S::palasj@zs-tasov.cz::a0770c87-8a76-42b3-a836-a1b03c836656" providerId="AD" clId="Web-{40CFD202-1019-7B5F-D888-16157F0B5B37}" dt="2022-04-13T10:15:23.850" v="20" actId="20577"/>
          <ac:spMkLst>
            <pc:docMk/>
            <pc:sldMk cId="3925794462" sldId="265"/>
            <ac:spMk id="2" creationId="{83103160-2732-3DBD-ADA3-3B5AACB92947}"/>
          </ac:spMkLst>
        </pc:spChg>
        <pc:spChg chg="mod">
          <ac:chgData name="Jakub Palas" userId="S::palasj@zs-tasov.cz::a0770c87-8a76-42b3-a836-a1b03c836656" providerId="AD" clId="Web-{40CFD202-1019-7B5F-D888-16157F0B5B37}" dt="2022-04-13T10:22:54.988" v="24" actId="20577"/>
          <ac:spMkLst>
            <pc:docMk/>
            <pc:sldMk cId="3925794462" sldId="265"/>
            <ac:spMk id="3" creationId="{9E3F348E-607B-9684-BFED-E8962004EBAB}"/>
          </ac:spMkLst>
        </pc:spChg>
      </pc:sldChg>
    </pc:docChg>
  </pc:docChgLst>
  <pc:docChgLst>
    <pc:chgData name="Julie Chodáková" userId="S::chodakovaj@zs-tasov.cz::b359e679-178d-415a-89b7-d6a08ef09700" providerId="AD" clId="Web-{9D980B55-9743-9869-5CB9-7BAF46BF68D1}"/>
    <pc:docChg chg="modSld">
      <pc:chgData name="Julie Chodáková" userId="S::chodakovaj@zs-tasov.cz::b359e679-178d-415a-89b7-d6a08ef09700" providerId="AD" clId="Web-{9D980B55-9743-9869-5CB9-7BAF46BF68D1}" dt="2022-04-21T05:31:56.381" v="168" actId="1076"/>
      <pc:docMkLst>
        <pc:docMk/>
      </pc:docMkLst>
      <pc:sldChg chg="addSp delSp modSp">
        <pc:chgData name="Julie Chodáková" userId="S::chodakovaj@zs-tasov.cz::b359e679-178d-415a-89b7-d6a08ef09700" providerId="AD" clId="Web-{9D980B55-9743-9869-5CB9-7BAF46BF68D1}" dt="2022-04-21T05:24:24.168" v="129" actId="20577"/>
        <pc:sldMkLst>
          <pc:docMk/>
          <pc:sldMk cId="3925794462" sldId="265"/>
        </pc:sldMkLst>
        <pc:spChg chg="mod">
          <ac:chgData name="Julie Chodáková" userId="S::chodakovaj@zs-tasov.cz::b359e679-178d-415a-89b7-d6a08ef09700" providerId="AD" clId="Web-{9D980B55-9743-9869-5CB9-7BAF46BF68D1}" dt="2022-04-21T05:19:02.068" v="11"/>
          <ac:spMkLst>
            <pc:docMk/>
            <pc:sldMk cId="3925794462" sldId="265"/>
            <ac:spMk id="2" creationId="{83103160-2732-3DBD-ADA3-3B5AACB92947}"/>
          </ac:spMkLst>
        </pc:spChg>
        <pc:spChg chg="mod">
          <ac:chgData name="Julie Chodáková" userId="S::chodakovaj@zs-tasov.cz::b359e679-178d-415a-89b7-d6a08ef09700" providerId="AD" clId="Web-{9D980B55-9743-9869-5CB9-7BAF46BF68D1}" dt="2022-04-21T05:24:24.168" v="129" actId="20577"/>
          <ac:spMkLst>
            <pc:docMk/>
            <pc:sldMk cId="3925794462" sldId="265"/>
            <ac:spMk id="3" creationId="{9E3F348E-607B-9684-BFED-E8962004EBAB}"/>
          </ac:spMkLst>
        </pc:spChg>
        <pc:spChg chg="del">
          <ac:chgData name="Julie Chodáková" userId="S::chodakovaj@zs-tasov.cz::b359e679-178d-415a-89b7-d6a08ef09700" providerId="AD" clId="Web-{9D980B55-9743-9869-5CB9-7BAF46BF68D1}" dt="2022-04-21T05:19:02.068" v="11"/>
          <ac:spMkLst>
            <pc:docMk/>
            <pc:sldMk cId="3925794462" sldId="265"/>
            <ac:spMk id="8" creationId="{C2554CA6-288E-4202-BC52-2E5A8F0C0AED}"/>
          </ac:spMkLst>
        </pc:spChg>
        <pc:spChg chg="del">
          <ac:chgData name="Julie Chodáková" userId="S::chodakovaj@zs-tasov.cz::b359e679-178d-415a-89b7-d6a08ef09700" providerId="AD" clId="Web-{9D980B55-9743-9869-5CB9-7BAF46BF68D1}" dt="2022-04-21T05:19:02.068" v="11"/>
          <ac:spMkLst>
            <pc:docMk/>
            <pc:sldMk cId="3925794462" sldId="265"/>
            <ac:spMk id="10" creationId="{B10BB131-AC8E-4A8E-A5D1-36260F720C3B}"/>
          </ac:spMkLst>
        </pc:spChg>
        <pc:spChg chg="del">
          <ac:chgData name="Julie Chodáková" userId="S::chodakovaj@zs-tasov.cz::b359e679-178d-415a-89b7-d6a08ef09700" providerId="AD" clId="Web-{9D980B55-9743-9869-5CB9-7BAF46BF68D1}" dt="2022-04-21T05:19:02.068" v="11"/>
          <ac:spMkLst>
            <pc:docMk/>
            <pc:sldMk cId="3925794462" sldId="265"/>
            <ac:spMk id="12" creationId="{5B7778FC-632E-4DCA-A7CB-0D7731CCF970}"/>
          </ac:spMkLst>
        </pc:spChg>
        <pc:spChg chg="del">
          <ac:chgData name="Julie Chodáková" userId="S::chodakovaj@zs-tasov.cz::b359e679-178d-415a-89b7-d6a08ef09700" providerId="AD" clId="Web-{9D980B55-9743-9869-5CB9-7BAF46BF68D1}" dt="2022-04-21T05:19:02.068" v="11"/>
          <ac:spMkLst>
            <pc:docMk/>
            <pc:sldMk cId="3925794462" sldId="265"/>
            <ac:spMk id="14" creationId="{FA23A907-97FB-4A8F-880A-DD77401C4296}"/>
          </ac:spMkLst>
        </pc:spChg>
        <pc:spChg chg="add">
          <ac:chgData name="Julie Chodáková" userId="S::chodakovaj@zs-tasov.cz::b359e679-178d-415a-89b7-d6a08ef09700" providerId="AD" clId="Web-{9D980B55-9743-9869-5CB9-7BAF46BF68D1}" dt="2022-04-21T05:19:02.068" v="11"/>
          <ac:spMkLst>
            <pc:docMk/>
            <pc:sldMk cId="3925794462" sldId="265"/>
            <ac:spMk id="19" creationId="{907EF6B7-1338-4443-8C46-6A318D952DFD}"/>
          </ac:spMkLst>
        </pc:spChg>
        <pc:spChg chg="add">
          <ac:chgData name="Julie Chodáková" userId="S::chodakovaj@zs-tasov.cz::b359e679-178d-415a-89b7-d6a08ef09700" providerId="AD" clId="Web-{9D980B55-9743-9869-5CB9-7BAF46BF68D1}" dt="2022-04-21T05:19:02.068" v="11"/>
          <ac:spMkLst>
            <pc:docMk/>
            <pc:sldMk cId="3925794462" sldId="265"/>
            <ac:spMk id="21" creationId="{DAAE4CDD-124C-4DCF-9584-B6033B545DD5}"/>
          </ac:spMkLst>
        </pc:spChg>
        <pc:spChg chg="add">
          <ac:chgData name="Julie Chodáková" userId="S::chodakovaj@zs-tasov.cz::b359e679-178d-415a-89b7-d6a08ef09700" providerId="AD" clId="Web-{9D980B55-9743-9869-5CB9-7BAF46BF68D1}" dt="2022-04-21T05:19:02.068" v="11"/>
          <ac:spMkLst>
            <pc:docMk/>
            <pc:sldMk cId="3925794462" sldId="265"/>
            <ac:spMk id="23" creationId="{081E4A58-353D-44AE-B2FC-2A74E2E400F7}"/>
          </ac:spMkLst>
        </pc:spChg>
      </pc:sldChg>
      <pc:sldChg chg="modSp">
        <pc:chgData name="Julie Chodáková" userId="S::chodakovaj@zs-tasov.cz::b359e679-178d-415a-89b7-d6a08ef09700" providerId="AD" clId="Web-{9D980B55-9743-9869-5CB9-7BAF46BF68D1}" dt="2022-04-21T05:31:56.381" v="168" actId="1076"/>
        <pc:sldMkLst>
          <pc:docMk/>
          <pc:sldMk cId="1682764431" sldId="266"/>
        </pc:sldMkLst>
        <pc:picChg chg="mod">
          <ac:chgData name="Julie Chodáková" userId="S::chodakovaj@zs-tasov.cz::b359e679-178d-415a-89b7-d6a08ef09700" providerId="AD" clId="Web-{9D980B55-9743-9869-5CB9-7BAF46BF68D1}" dt="2022-04-21T05:31:56.381" v="168" actId="1076"/>
          <ac:picMkLst>
            <pc:docMk/>
            <pc:sldMk cId="1682764431" sldId="266"/>
            <ac:picMk id="3" creationId="{57F042D2-837D-7368-DB75-457AD41F093C}"/>
          </ac:picMkLst>
        </pc:picChg>
      </pc:sldChg>
      <pc:sldChg chg="addSp delSp modSp mod setClrOvrMap">
        <pc:chgData name="Julie Chodáková" userId="S::chodakovaj@zs-tasov.cz::b359e679-178d-415a-89b7-d6a08ef09700" providerId="AD" clId="Web-{9D980B55-9743-9869-5CB9-7BAF46BF68D1}" dt="2022-04-21T05:17:39.613" v="10"/>
        <pc:sldMkLst>
          <pc:docMk/>
          <pc:sldMk cId="1238865505" sldId="272"/>
        </pc:sldMkLst>
        <pc:spChg chg="mod ord">
          <ac:chgData name="Julie Chodáková" userId="S::chodakovaj@zs-tasov.cz::b359e679-178d-415a-89b7-d6a08ef09700" providerId="AD" clId="Web-{9D980B55-9743-9869-5CB9-7BAF46BF68D1}" dt="2022-04-21T05:17:39.613" v="10"/>
          <ac:spMkLst>
            <pc:docMk/>
            <pc:sldMk cId="1238865505" sldId="272"/>
            <ac:spMk id="2" creationId="{A7735DD2-FD71-807C-42B8-8078934B0C42}"/>
          </ac:spMkLst>
        </pc:spChg>
        <pc:spChg chg="add del mod">
          <ac:chgData name="Julie Chodáková" userId="S::chodakovaj@zs-tasov.cz::b359e679-178d-415a-89b7-d6a08ef09700" providerId="AD" clId="Web-{9D980B55-9743-9869-5CB9-7BAF46BF68D1}" dt="2022-04-21T05:16:57.940" v="2"/>
          <ac:spMkLst>
            <pc:docMk/>
            <pc:sldMk cId="1238865505" sldId="272"/>
            <ac:spMk id="4" creationId="{AE0C2F98-618C-72A9-094D-A0DFEF596186}"/>
          </ac:spMkLst>
        </pc:spChg>
        <pc:spChg chg="add del">
          <ac:chgData name="Julie Chodáková" userId="S::chodakovaj@zs-tasov.cz::b359e679-178d-415a-89b7-d6a08ef09700" providerId="AD" clId="Web-{9D980B55-9743-9869-5CB9-7BAF46BF68D1}" dt="2022-04-21T05:17:26.066" v="9"/>
          <ac:spMkLst>
            <pc:docMk/>
            <pc:sldMk cId="1238865505" sldId="272"/>
            <ac:spMk id="52" creationId="{37C89E4B-3C9F-44B9-8B86-D9E3D112D8EC}"/>
          </ac:spMkLst>
        </pc:spChg>
        <pc:spChg chg="add del">
          <ac:chgData name="Julie Chodáková" userId="S::chodakovaj@zs-tasov.cz::b359e679-178d-415a-89b7-d6a08ef09700" providerId="AD" clId="Web-{9D980B55-9743-9869-5CB9-7BAF46BF68D1}" dt="2022-04-21T05:17:21.394" v="6"/>
          <ac:spMkLst>
            <pc:docMk/>
            <pc:sldMk cId="1238865505" sldId="272"/>
            <ac:spMk id="65" creationId="{202B00EA-6E3E-4FF4-A402-8B8766B284D1}"/>
          </ac:spMkLst>
        </pc:spChg>
        <pc:spChg chg="add del">
          <ac:chgData name="Julie Chodáková" userId="S::chodakovaj@zs-tasov.cz::b359e679-178d-415a-89b7-d6a08ef09700" providerId="AD" clId="Web-{9D980B55-9743-9869-5CB9-7BAF46BF68D1}" dt="2022-04-21T05:17:14.300" v="4"/>
          <ac:spMkLst>
            <pc:docMk/>
            <pc:sldMk cId="1238865505" sldId="272"/>
            <ac:spMk id="66" creationId="{37C89E4B-3C9F-44B9-8B86-D9E3D112D8EC}"/>
          </ac:spMkLst>
        </pc:spChg>
        <pc:spChg chg="add del">
          <ac:chgData name="Julie Chodáková" userId="S::chodakovaj@zs-tasov.cz::b359e679-178d-415a-89b7-d6a08ef09700" providerId="AD" clId="Web-{9D980B55-9743-9869-5CB9-7BAF46BF68D1}" dt="2022-04-21T05:17:21.394" v="6"/>
          <ac:spMkLst>
            <pc:docMk/>
            <pc:sldMk cId="1238865505" sldId="272"/>
            <ac:spMk id="72" creationId="{3CD9DF72-87A3-404E-A828-84CBF11A8303}"/>
          </ac:spMkLst>
        </pc:spChg>
        <pc:spChg chg="add del">
          <ac:chgData name="Julie Chodáková" userId="S::chodakovaj@zs-tasov.cz::b359e679-178d-415a-89b7-d6a08ef09700" providerId="AD" clId="Web-{9D980B55-9743-9869-5CB9-7BAF46BF68D1}" dt="2022-04-21T05:17:26.066" v="8"/>
          <ac:spMkLst>
            <pc:docMk/>
            <pc:sldMk cId="1238865505" sldId="272"/>
            <ac:spMk id="75" creationId="{C5E6CFF1-2F42-4E10-9A97-F116F46F53FE}"/>
          </ac:spMkLst>
        </pc:spChg>
        <pc:spChg chg="add del">
          <ac:chgData name="Julie Chodáková" userId="S::chodakovaj@zs-tasov.cz::b359e679-178d-415a-89b7-d6a08ef09700" providerId="AD" clId="Web-{9D980B55-9743-9869-5CB9-7BAF46BF68D1}" dt="2022-04-21T05:17:26.066" v="8"/>
          <ac:spMkLst>
            <pc:docMk/>
            <pc:sldMk cId="1238865505" sldId="272"/>
            <ac:spMk id="77" creationId="{4208E19A-2373-740B-00B3-D6CC280695FA}"/>
          </ac:spMkLst>
        </pc:spChg>
        <pc:spChg chg="add del">
          <ac:chgData name="Julie Chodáková" userId="S::chodakovaj@zs-tasov.cz::b359e679-178d-415a-89b7-d6a08ef09700" providerId="AD" clId="Web-{9D980B55-9743-9869-5CB9-7BAF46BF68D1}" dt="2022-04-21T05:17:39.613" v="10"/>
          <ac:spMkLst>
            <pc:docMk/>
            <pc:sldMk cId="1238865505" sldId="272"/>
            <ac:spMk id="79" creationId="{34B6F180-D46A-99CD-18B7-6D2F10C2C8D2}"/>
          </ac:spMkLst>
        </pc:spChg>
        <pc:spChg chg="add">
          <ac:chgData name="Julie Chodáková" userId="S::chodakovaj@zs-tasov.cz::b359e679-178d-415a-89b7-d6a08ef09700" providerId="AD" clId="Web-{9D980B55-9743-9869-5CB9-7BAF46BF68D1}" dt="2022-04-21T05:17:39.613" v="10"/>
          <ac:spMkLst>
            <pc:docMk/>
            <pc:sldMk cId="1238865505" sldId="272"/>
            <ac:spMk id="84" creationId="{37C89E4B-3C9F-44B9-8B86-D9E3D112D8EC}"/>
          </ac:spMkLst>
        </pc:spChg>
        <pc:picChg chg="add mod ord">
          <ac:chgData name="Julie Chodáková" userId="S::chodakovaj@zs-tasov.cz::b359e679-178d-415a-89b7-d6a08ef09700" providerId="AD" clId="Web-{9D980B55-9743-9869-5CB9-7BAF46BF68D1}" dt="2022-04-21T05:17:39.613" v="10"/>
          <ac:picMkLst>
            <pc:docMk/>
            <pc:sldMk cId="1238865505" sldId="272"/>
            <ac:picMk id="5" creationId="{72C0C46C-85D0-23E6-3AFE-BD2D26E1CC4E}"/>
          </ac:picMkLst>
        </pc:picChg>
        <pc:picChg chg="del mod">
          <ac:chgData name="Julie Chodáková" userId="S::chodakovaj@zs-tasov.cz::b359e679-178d-415a-89b7-d6a08ef09700" providerId="AD" clId="Web-{9D980B55-9743-9869-5CB9-7BAF46BF68D1}" dt="2022-04-21T05:16:46.690" v="1"/>
          <ac:picMkLst>
            <pc:docMk/>
            <pc:sldMk cId="1238865505" sldId="272"/>
            <ac:picMk id="14" creationId="{C8D80722-4F09-6303-37A4-8F31E98C1838}"/>
          </ac:picMkLst>
        </pc:picChg>
        <pc:cxnChg chg="add del">
          <ac:chgData name="Julie Chodáková" userId="S::chodakovaj@zs-tasov.cz::b359e679-178d-415a-89b7-d6a08ef09700" providerId="AD" clId="Web-{9D980B55-9743-9869-5CB9-7BAF46BF68D1}" dt="2022-04-21T05:17:26.066" v="9"/>
          <ac:cxnSpMkLst>
            <pc:docMk/>
            <pc:sldMk cId="1238865505" sldId="272"/>
            <ac:cxnSpMk id="60" creationId="{AA2EAA10-076F-46BD-8F0F-B9A2FB77A85C}"/>
          </ac:cxnSpMkLst>
        </pc:cxnChg>
        <pc:cxnChg chg="add del">
          <ac:chgData name="Julie Chodáková" userId="S::chodakovaj@zs-tasov.cz::b359e679-178d-415a-89b7-d6a08ef09700" providerId="AD" clId="Web-{9D980B55-9743-9869-5CB9-7BAF46BF68D1}" dt="2022-04-21T05:17:26.066" v="9"/>
          <ac:cxnSpMkLst>
            <pc:docMk/>
            <pc:sldMk cId="1238865505" sldId="272"/>
            <ac:cxnSpMk id="61" creationId="{D891E407-403B-4764-86C9-33A56D3BCAA3}"/>
          </ac:cxnSpMkLst>
        </pc:cxnChg>
        <pc:cxnChg chg="add del">
          <ac:chgData name="Julie Chodáková" userId="S::chodakovaj@zs-tasov.cz::b359e679-178d-415a-89b7-d6a08ef09700" providerId="AD" clId="Web-{9D980B55-9743-9869-5CB9-7BAF46BF68D1}" dt="2022-04-21T05:17:14.300" v="4"/>
          <ac:cxnSpMkLst>
            <pc:docMk/>
            <pc:sldMk cId="1238865505" sldId="272"/>
            <ac:cxnSpMk id="68" creationId="{AA2EAA10-076F-46BD-8F0F-B9A2FB77A85C}"/>
          </ac:cxnSpMkLst>
        </pc:cxnChg>
        <pc:cxnChg chg="add del">
          <ac:chgData name="Julie Chodáková" userId="S::chodakovaj@zs-tasov.cz::b359e679-178d-415a-89b7-d6a08ef09700" providerId="AD" clId="Web-{9D980B55-9743-9869-5CB9-7BAF46BF68D1}" dt="2022-04-21T05:17:14.300" v="4"/>
          <ac:cxnSpMkLst>
            <pc:docMk/>
            <pc:sldMk cId="1238865505" sldId="272"/>
            <ac:cxnSpMk id="70" creationId="{D891E407-403B-4764-86C9-33A56D3BCAA3}"/>
          </ac:cxnSpMkLst>
        </pc:cxnChg>
        <pc:cxnChg chg="add del">
          <ac:chgData name="Julie Chodáková" userId="S::chodakovaj@zs-tasov.cz::b359e679-178d-415a-89b7-d6a08ef09700" providerId="AD" clId="Web-{9D980B55-9743-9869-5CB9-7BAF46BF68D1}" dt="2022-04-21T05:17:21.394" v="6"/>
          <ac:cxnSpMkLst>
            <pc:docMk/>
            <pc:sldMk cId="1238865505" sldId="272"/>
            <ac:cxnSpMk id="73" creationId="{20E3A342-4D61-4E3F-AF90-1AB42AEB96CC}"/>
          </ac:cxnSpMkLst>
        </pc:cxnChg>
        <pc:cxnChg chg="add del">
          <ac:chgData name="Julie Chodáková" userId="S::chodakovaj@zs-tasov.cz::b359e679-178d-415a-89b7-d6a08ef09700" providerId="AD" clId="Web-{9D980B55-9743-9869-5CB9-7BAF46BF68D1}" dt="2022-04-21T05:17:26.066" v="8"/>
          <ac:cxnSpMkLst>
            <pc:docMk/>
            <pc:sldMk cId="1238865505" sldId="272"/>
            <ac:cxnSpMk id="76" creationId="{67182200-4859-4C8D-BCBB-55B245C28BA3}"/>
          </ac:cxnSpMkLst>
        </pc:cxnChg>
        <pc:cxnChg chg="add">
          <ac:chgData name="Julie Chodáková" userId="S::chodakovaj@zs-tasov.cz::b359e679-178d-415a-89b7-d6a08ef09700" providerId="AD" clId="Web-{9D980B55-9743-9869-5CB9-7BAF46BF68D1}" dt="2022-04-21T05:17:39.613" v="10"/>
          <ac:cxnSpMkLst>
            <pc:docMk/>
            <pc:sldMk cId="1238865505" sldId="272"/>
            <ac:cxnSpMk id="86" creationId="{AA2EAA10-076F-46BD-8F0F-B9A2FB77A85C}"/>
          </ac:cxnSpMkLst>
        </pc:cxnChg>
        <pc:cxnChg chg="add">
          <ac:chgData name="Julie Chodáková" userId="S::chodakovaj@zs-tasov.cz::b359e679-178d-415a-89b7-d6a08ef09700" providerId="AD" clId="Web-{9D980B55-9743-9869-5CB9-7BAF46BF68D1}" dt="2022-04-21T05:17:39.613" v="10"/>
          <ac:cxnSpMkLst>
            <pc:docMk/>
            <pc:sldMk cId="1238865505" sldId="272"/>
            <ac:cxnSpMk id="88" creationId="{D891E407-403B-4764-86C9-33A56D3BCAA3}"/>
          </ac:cxnSpMkLst>
        </pc:cxnChg>
      </pc:sldChg>
      <pc:sldChg chg="modSp">
        <pc:chgData name="Julie Chodáková" userId="S::chodakovaj@zs-tasov.cz::b359e679-178d-415a-89b7-d6a08ef09700" providerId="AD" clId="Web-{9D980B55-9743-9869-5CB9-7BAF46BF68D1}" dt="2022-04-21T05:29:29.112" v="165" actId="20577"/>
        <pc:sldMkLst>
          <pc:docMk/>
          <pc:sldMk cId="2472230526" sldId="275"/>
        </pc:sldMkLst>
        <pc:spChg chg="mod">
          <ac:chgData name="Julie Chodáková" userId="S::chodakovaj@zs-tasov.cz::b359e679-178d-415a-89b7-d6a08ef09700" providerId="AD" clId="Web-{9D980B55-9743-9869-5CB9-7BAF46BF68D1}" dt="2022-04-21T05:29:29.112" v="165" actId="20577"/>
          <ac:spMkLst>
            <pc:docMk/>
            <pc:sldMk cId="2472230526" sldId="275"/>
            <ac:spMk id="3" creationId="{62F5114C-9CCF-4EEB-9DC3-7ED3BBD63E02}"/>
          </ac:spMkLst>
        </pc:spChg>
      </pc:sldChg>
    </pc:docChg>
  </pc:docChgLst>
  <pc:docChgLst>
    <pc:chgData name="Julie Chodáková" userId="S::chodakovaj@zs-tasov.cz::b359e679-178d-415a-89b7-d6a08ef09700" providerId="AD" clId="Web-{F562FF29-C97F-6429-BBD0-CC7BCE7B9C11}"/>
    <pc:docChg chg="addSld delSld modSld">
      <pc:chgData name="Julie Chodáková" userId="S::chodakovaj@zs-tasov.cz::b359e679-178d-415a-89b7-d6a08ef09700" providerId="AD" clId="Web-{F562FF29-C97F-6429-BBD0-CC7BCE7B9C11}" dt="2022-04-20T10:13:39.626" v="3"/>
      <pc:docMkLst>
        <pc:docMk/>
      </pc:docMkLst>
      <pc:sldChg chg="modSp">
        <pc:chgData name="Julie Chodáková" userId="S::chodakovaj@zs-tasov.cz::b359e679-178d-415a-89b7-d6a08ef09700" providerId="AD" clId="Web-{F562FF29-C97F-6429-BBD0-CC7BCE7B9C11}" dt="2022-04-20T10:13:27.876" v="1" actId="1076"/>
        <pc:sldMkLst>
          <pc:docMk/>
          <pc:sldMk cId="1173354574" sldId="257"/>
        </pc:sldMkLst>
        <pc:picChg chg="mod">
          <ac:chgData name="Julie Chodáková" userId="S::chodakovaj@zs-tasov.cz::b359e679-178d-415a-89b7-d6a08ef09700" providerId="AD" clId="Web-{F562FF29-C97F-6429-BBD0-CC7BCE7B9C11}" dt="2022-04-20T10:13:27.876" v="1" actId="1076"/>
          <ac:picMkLst>
            <pc:docMk/>
            <pc:sldMk cId="1173354574" sldId="257"/>
            <ac:picMk id="4" creationId="{92B2D05A-7D3A-67B9-5A10-530BDD54D663}"/>
          </ac:picMkLst>
        </pc:picChg>
      </pc:sldChg>
      <pc:sldChg chg="modSp">
        <pc:chgData name="Julie Chodáková" userId="S::chodakovaj@zs-tasov.cz::b359e679-178d-415a-89b7-d6a08ef09700" providerId="AD" clId="Web-{F562FF29-C97F-6429-BBD0-CC7BCE7B9C11}" dt="2022-04-20T10:06:45.740" v="0" actId="1076"/>
        <pc:sldMkLst>
          <pc:docMk/>
          <pc:sldMk cId="522032959" sldId="259"/>
        </pc:sldMkLst>
        <pc:spChg chg="mod">
          <ac:chgData name="Julie Chodáková" userId="S::chodakovaj@zs-tasov.cz::b359e679-178d-415a-89b7-d6a08ef09700" providerId="AD" clId="Web-{F562FF29-C97F-6429-BBD0-CC7BCE7B9C11}" dt="2022-04-20T10:06:45.740" v="0" actId="1076"/>
          <ac:spMkLst>
            <pc:docMk/>
            <pc:sldMk cId="522032959" sldId="259"/>
            <ac:spMk id="3" creationId="{C1A5BD9B-391C-BD65-1FD5-A4230BBC10F9}"/>
          </ac:spMkLst>
        </pc:spChg>
      </pc:sldChg>
      <pc:sldChg chg="add del">
        <pc:chgData name="Julie Chodáková" userId="S::chodakovaj@zs-tasov.cz::b359e679-178d-415a-89b7-d6a08ef09700" providerId="AD" clId="Web-{F562FF29-C97F-6429-BBD0-CC7BCE7B9C11}" dt="2022-04-20T10:13:39.626" v="3"/>
        <pc:sldMkLst>
          <pc:docMk/>
          <pc:sldMk cId="3520540451" sldId="261"/>
        </pc:sldMkLst>
      </pc:sldChg>
    </pc:docChg>
  </pc:docChgLst>
  <pc:docChgLst>
    <pc:chgData name="Julie Chodáková" userId="S::chodakovaj@zs-tasov.cz::b359e679-178d-415a-89b7-d6a08ef09700" providerId="AD" clId="Web-{03F8F744-564E-C552-C6B3-41009DB3C8BF}"/>
    <pc:docChg chg="modSld">
      <pc:chgData name="Julie Chodáková" userId="S::chodakovaj@zs-tasov.cz::b359e679-178d-415a-89b7-d6a08ef09700" providerId="AD" clId="Web-{03F8F744-564E-C552-C6B3-41009DB3C8BF}" dt="2022-04-20T05:35:06.064" v="72" actId="1076"/>
      <pc:docMkLst>
        <pc:docMk/>
      </pc:docMkLst>
      <pc:sldChg chg="modSp">
        <pc:chgData name="Julie Chodáková" userId="S::chodakovaj@zs-tasov.cz::b359e679-178d-415a-89b7-d6a08ef09700" providerId="AD" clId="Web-{03F8F744-564E-C552-C6B3-41009DB3C8BF}" dt="2022-04-20T05:35:06.064" v="72" actId="1076"/>
        <pc:sldMkLst>
          <pc:docMk/>
          <pc:sldMk cId="1173354574" sldId="257"/>
        </pc:sldMkLst>
        <pc:picChg chg="mod">
          <ac:chgData name="Julie Chodáková" userId="S::chodakovaj@zs-tasov.cz::b359e679-178d-415a-89b7-d6a08ef09700" providerId="AD" clId="Web-{03F8F744-564E-C552-C6B3-41009DB3C8BF}" dt="2022-04-20T05:35:06.064" v="72" actId="1076"/>
          <ac:picMkLst>
            <pc:docMk/>
            <pc:sldMk cId="1173354574" sldId="257"/>
            <ac:picMk id="4" creationId="{92B2D05A-7D3A-67B9-5A10-530BDD54D663}"/>
          </ac:picMkLst>
        </pc:picChg>
      </pc:sldChg>
      <pc:sldChg chg="addSp delSp modSp mod setBg setClrOvrMap">
        <pc:chgData name="Julie Chodáková" userId="S::chodakovaj@zs-tasov.cz::b359e679-178d-415a-89b7-d6a08ef09700" providerId="AD" clId="Web-{03F8F744-564E-C552-C6B3-41009DB3C8BF}" dt="2022-04-20T05:26:39.676" v="70"/>
        <pc:sldMkLst>
          <pc:docMk/>
          <pc:sldMk cId="1238865505" sldId="272"/>
        </pc:sldMkLst>
        <pc:spChg chg="mod ord">
          <ac:chgData name="Julie Chodáková" userId="S::chodakovaj@zs-tasov.cz::b359e679-178d-415a-89b7-d6a08ef09700" providerId="AD" clId="Web-{03F8F744-564E-C552-C6B3-41009DB3C8BF}" dt="2022-04-20T05:26:15.315" v="65"/>
          <ac:spMkLst>
            <pc:docMk/>
            <pc:sldMk cId="1238865505" sldId="272"/>
            <ac:spMk id="2" creationId="{A7735DD2-FD71-807C-42B8-8078934B0C42}"/>
          </ac:spMkLst>
        </pc:spChg>
        <pc:spChg chg="del">
          <ac:chgData name="Julie Chodáková" userId="S::chodakovaj@zs-tasov.cz::b359e679-178d-415a-89b7-d6a08ef09700" providerId="AD" clId="Web-{03F8F744-564E-C552-C6B3-41009DB3C8BF}" dt="2022-04-20T05:25:50.704" v="62"/>
          <ac:spMkLst>
            <pc:docMk/>
            <pc:sldMk cId="1238865505" sldId="272"/>
            <ac:spMk id="6" creationId="{5B506920-1433-9205-FA6A-1CDA01271A17}"/>
          </ac:spMkLst>
        </pc:spChg>
        <pc:spChg chg="add mod">
          <ac:chgData name="Julie Chodáková" userId="S::chodakovaj@zs-tasov.cz::b359e679-178d-415a-89b7-d6a08ef09700" providerId="AD" clId="Web-{03F8F744-564E-C552-C6B3-41009DB3C8BF}" dt="2022-04-20T05:26:39.676" v="70"/>
          <ac:spMkLst>
            <pc:docMk/>
            <pc:sldMk cId="1238865505" sldId="272"/>
            <ac:spMk id="10" creationId="{5F1CCB55-0FDE-4DCC-10D5-B99D312FD2DB}"/>
          </ac:spMkLst>
        </pc:spChg>
        <pc:spChg chg="add del">
          <ac:chgData name="Julie Chodáková" userId="S::chodakovaj@zs-tasov.cz::b359e679-178d-415a-89b7-d6a08ef09700" providerId="AD" clId="Web-{03F8F744-564E-C552-C6B3-41009DB3C8BF}" dt="2022-04-20T05:26:15.315" v="65"/>
          <ac:spMkLst>
            <pc:docMk/>
            <pc:sldMk cId="1238865505" sldId="272"/>
            <ac:spMk id="22" creationId="{37C89E4B-3C9F-44B9-8B86-D9E3D112D8EC}"/>
          </ac:spMkLst>
        </pc:spChg>
        <pc:spChg chg="add del">
          <ac:chgData name="Julie Chodáková" userId="S::chodakovaj@zs-tasov.cz::b359e679-178d-415a-89b7-d6a08ef09700" providerId="AD" clId="Web-{03F8F744-564E-C552-C6B3-41009DB3C8BF}" dt="2022-04-20T05:26:15.237" v="64"/>
          <ac:spMkLst>
            <pc:docMk/>
            <pc:sldMk cId="1238865505" sldId="272"/>
            <ac:spMk id="28" creationId="{6C574BC0-1C1A-FA8F-2983-B357137C651F}"/>
          </ac:spMkLst>
        </pc:spChg>
        <pc:spChg chg="add del">
          <ac:chgData name="Julie Chodáková" userId="S::chodakovaj@zs-tasov.cz::b359e679-178d-415a-89b7-d6a08ef09700" providerId="AD" clId="Web-{03F8F744-564E-C552-C6B3-41009DB3C8BF}" dt="2022-04-20T05:26:15.237" v="64"/>
          <ac:spMkLst>
            <pc:docMk/>
            <pc:sldMk cId="1238865505" sldId="272"/>
            <ac:spMk id="31" creationId="{5E8D2E83-FB3A-40E7-A9E5-7AB389D612B4}"/>
          </ac:spMkLst>
        </pc:spChg>
        <pc:spChg chg="add">
          <ac:chgData name="Julie Chodáková" userId="S::chodakovaj@zs-tasov.cz::b359e679-178d-415a-89b7-d6a08ef09700" providerId="AD" clId="Web-{03F8F744-564E-C552-C6B3-41009DB3C8BF}" dt="2022-04-20T05:26:15.315" v="65"/>
          <ac:spMkLst>
            <pc:docMk/>
            <pc:sldMk cId="1238865505" sldId="272"/>
            <ac:spMk id="33" creationId="{AF2F604E-43BE-4DC3-B983-E071523364F8}"/>
          </ac:spMkLst>
        </pc:spChg>
        <pc:spChg chg="add">
          <ac:chgData name="Julie Chodáková" userId="S::chodakovaj@zs-tasov.cz::b359e679-178d-415a-89b7-d6a08ef09700" providerId="AD" clId="Web-{03F8F744-564E-C552-C6B3-41009DB3C8BF}" dt="2022-04-20T05:26:15.315" v="65"/>
          <ac:spMkLst>
            <pc:docMk/>
            <pc:sldMk cId="1238865505" sldId="272"/>
            <ac:spMk id="34" creationId="{7C432AFE-B3D2-4BFF-BF8F-96C27AFF1AC7}"/>
          </ac:spMkLst>
        </pc:spChg>
        <pc:spChg chg="add">
          <ac:chgData name="Julie Chodáková" userId="S::chodakovaj@zs-tasov.cz::b359e679-178d-415a-89b7-d6a08ef09700" providerId="AD" clId="Web-{03F8F744-564E-C552-C6B3-41009DB3C8BF}" dt="2022-04-20T05:26:15.315" v="65"/>
          <ac:spMkLst>
            <pc:docMk/>
            <pc:sldMk cId="1238865505" sldId="272"/>
            <ac:spMk id="35" creationId="{08C9B587-E65E-4B52-B37C-ABEBB6E87928}"/>
          </ac:spMkLst>
        </pc:spChg>
        <pc:spChg chg="add del mod">
          <ac:chgData name="Julie Chodáková" userId="S::chodakovaj@zs-tasov.cz::b359e679-178d-415a-89b7-d6a08ef09700" providerId="AD" clId="Web-{03F8F744-564E-C552-C6B3-41009DB3C8BF}" dt="2022-04-20T05:26:39.676" v="70"/>
          <ac:spMkLst>
            <pc:docMk/>
            <pc:sldMk cId="1238865505" sldId="272"/>
            <ac:spMk id="36" creationId="{0671119F-2307-4BFD-2304-B8EB547B2AEA}"/>
          </ac:spMkLst>
        </pc:spChg>
        <pc:picChg chg="add mod ord">
          <ac:chgData name="Julie Chodáková" userId="S::chodakovaj@zs-tasov.cz::b359e679-178d-415a-89b7-d6a08ef09700" providerId="AD" clId="Web-{03F8F744-564E-C552-C6B3-41009DB3C8BF}" dt="2022-04-20T05:26:15.315" v="65"/>
          <ac:picMkLst>
            <pc:docMk/>
            <pc:sldMk cId="1238865505" sldId="272"/>
            <ac:picMk id="5" creationId="{AE777478-70C1-B202-9994-CD8C503351EB}"/>
          </ac:picMkLst>
        </pc:picChg>
        <pc:cxnChg chg="add del">
          <ac:chgData name="Julie Chodáková" userId="S::chodakovaj@zs-tasov.cz::b359e679-178d-415a-89b7-d6a08ef09700" providerId="AD" clId="Web-{03F8F744-564E-C552-C6B3-41009DB3C8BF}" dt="2022-04-20T05:26:15.315" v="65"/>
          <ac:cxnSpMkLst>
            <pc:docMk/>
            <pc:sldMk cId="1238865505" sldId="272"/>
            <ac:cxnSpMk id="23" creationId="{AA2EAA10-076F-46BD-8F0F-B9A2FB77A85C}"/>
          </ac:cxnSpMkLst>
        </pc:cxnChg>
        <pc:cxnChg chg="add del">
          <ac:chgData name="Julie Chodáková" userId="S::chodakovaj@zs-tasov.cz::b359e679-178d-415a-89b7-d6a08ef09700" providerId="AD" clId="Web-{03F8F744-564E-C552-C6B3-41009DB3C8BF}" dt="2022-04-20T05:26:15.315" v="65"/>
          <ac:cxnSpMkLst>
            <pc:docMk/>
            <pc:sldMk cId="1238865505" sldId="272"/>
            <ac:cxnSpMk id="24" creationId="{D891E407-403B-4764-86C9-33A56D3BCAA3}"/>
          </ac:cxnSpMkLst>
        </pc:cxnChg>
      </pc:sldChg>
    </pc:docChg>
  </pc:docChgLst>
  <pc:docChgLst>
    <pc:chgData name="Jakub Palas" userId="S::palasj@zs-tasov.cz::a0770c87-8a76-42b3-a836-a1b03c836656" providerId="AD" clId="Web-{387CF39D-579A-1472-E0AF-E5760F79A1D6}"/>
    <pc:docChg chg="addSld modSld sldOrd">
      <pc:chgData name="Jakub Palas" userId="S::palasj@zs-tasov.cz::a0770c87-8a76-42b3-a836-a1b03c836656" providerId="AD" clId="Web-{387CF39D-579A-1472-E0AF-E5760F79A1D6}" dt="2022-04-13T10:23:06.912" v="129"/>
      <pc:docMkLst>
        <pc:docMk/>
      </pc:docMkLst>
      <pc:sldChg chg="modSp">
        <pc:chgData name="Jakub Palas" userId="S::palasj@zs-tasov.cz::a0770c87-8a76-42b3-a836-a1b03c836656" providerId="AD" clId="Web-{387CF39D-579A-1472-E0AF-E5760F79A1D6}" dt="2022-04-13T10:21:44.660" v="128" actId="1076"/>
        <pc:sldMkLst>
          <pc:docMk/>
          <pc:sldMk cId="973878699" sldId="263"/>
        </pc:sldMkLst>
        <pc:spChg chg="mod">
          <ac:chgData name="Jakub Palas" userId="S::palasj@zs-tasov.cz::a0770c87-8a76-42b3-a836-a1b03c836656" providerId="AD" clId="Web-{387CF39D-579A-1472-E0AF-E5760F79A1D6}" dt="2022-04-13T10:21:44.660" v="128" actId="1076"/>
          <ac:spMkLst>
            <pc:docMk/>
            <pc:sldMk cId="973878699" sldId="263"/>
            <ac:spMk id="3" creationId="{F441B8A8-0A2F-1C43-FE3C-22329FA8ED88}"/>
          </ac:spMkLst>
        </pc:spChg>
      </pc:sldChg>
      <pc:sldChg chg="modSp new ord">
        <pc:chgData name="Jakub Palas" userId="S::palasj@zs-tasov.cz::a0770c87-8a76-42b3-a836-a1b03c836656" providerId="AD" clId="Web-{387CF39D-579A-1472-E0AF-E5760F79A1D6}" dt="2022-04-13T10:21:07.753" v="125" actId="20577"/>
        <pc:sldMkLst>
          <pc:docMk/>
          <pc:sldMk cId="3835443899" sldId="264"/>
        </pc:sldMkLst>
        <pc:spChg chg="mod">
          <ac:chgData name="Jakub Palas" userId="S::palasj@zs-tasov.cz::a0770c87-8a76-42b3-a836-a1b03c836656" providerId="AD" clId="Web-{387CF39D-579A-1472-E0AF-E5760F79A1D6}" dt="2022-04-13T10:13:03.833" v="14" actId="20577"/>
          <ac:spMkLst>
            <pc:docMk/>
            <pc:sldMk cId="3835443899" sldId="264"/>
            <ac:spMk id="2" creationId="{7231B081-C367-D574-92B7-9B6EEF86E7DD}"/>
          </ac:spMkLst>
        </pc:spChg>
        <pc:spChg chg="mod">
          <ac:chgData name="Jakub Palas" userId="S::palasj@zs-tasov.cz::a0770c87-8a76-42b3-a836-a1b03c836656" providerId="AD" clId="Web-{387CF39D-579A-1472-E0AF-E5760F79A1D6}" dt="2022-04-13T10:21:07.753" v="125" actId="20577"/>
          <ac:spMkLst>
            <pc:docMk/>
            <pc:sldMk cId="3835443899" sldId="264"/>
            <ac:spMk id="3" creationId="{E994A241-21FD-054B-73B5-FFA92C3F1851}"/>
          </ac:spMkLst>
        </pc:spChg>
      </pc:sldChg>
      <pc:sldChg chg="ord">
        <pc:chgData name="Jakub Palas" userId="S::palasj@zs-tasov.cz::a0770c87-8a76-42b3-a836-a1b03c836656" providerId="AD" clId="Web-{387CF39D-579A-1472-E0AF-E5760F79A1D6}" dt="2022-04-13T10:23:06.912" v="129"/>
        <pc:sldMkLst>
          <pc:docMk/>
          <pc:sldMk cId="3925794462" sldId="265"/>
        </pc:sldMkLst>
      </pc:sldChg>
    </pc:docChg>
  </pc:docChgLst>
  <pc:docChgLst>
    <pc:chgData name="Jakub Palas" userId="S::palasj@zs-tasov.cz::a0770c87-8a76-42b3-a836-a1b03c836656" providerId="AD" clId="Web-{CCDBB925-CD2F-4029-8014-BE4EA951B9A7}"/>
    <pc:docChg chg="addSld delSld modSld addMainMaster delMainMaster">
      <pc:chgData name="Jakub Palas" userId="S::palasj@zs-tasov.cz::a0770c87-8a76-42b3-a836-a1b03c836656" providerId="AD" clId="Web-{CCDBB925-CD2F-4029-8014-BE4EA951B9A7}" dt="2022-04-11T08:45:08.326" v="213" actId="20577"/>
      <pc:docMkLst>
        <pc:docMk/>
      </pc:docMkLst>
      <pc:sldChg chg="addSp delSp modSp mod setBg modClrScheme addAnim delAnim setClrOvrMap chgLayout">
        <pc:chgData name="Jakub Palas" userId="S::palasj@zs-tasov.cz::a0770c87-8a76-42b3-a836-a1b03c836656" providerId="AD" clId="Web-{CCDBB925-CD2F-4029-8014-BE4EA951B9A7}" dt="2022-04-11T08:25:40.297" v="69"/>
        <pc:sldMkLst>
          <pc:docMk/>
          <pc:sldMk cId="3799523001" sldId="256"/>
        </pc:sldMkLst>
        <pc:spChg chg="mod ord">
          <ac:chgData name="Jakub Palas" userId="S::palasj@zs-tasov.cz::a0770c87-8a76-42b3-a836-a1b03c836656" providerId="AD" clId="Web-{CCDBB925-CD2F-4029-8014-BE4EA951B9A7}" dt="2022-04-11T08:25:40.297" v="69"/>
          <ac:spMkLst>
            <pc:docMk/>
            <pc:sldMk cId="3799523001" sldId="256"/>
            <ac:spMk id="2" creationId="{00000000-0000-0000-0000-000000000000}"/>
          </ac:spMkLst>
        </pc:spChg>
        <pc:spChg chg="mod ord">
          <ac:chgData name="Jakub Palas" userId="S::palasj@zs-tasov.cz::a0770c87-8a76-42b3-a836-a1b03c836656" providerId="AD" clId="Web-{CCDBB925-CD2F-4029-8014-BE4EA951B9A7}" dt="2022-04-11T08:25:40.297" v="69"/>
          <ac:spMkLst>
            <pc:docMk/>
            <pc:sldMk cId="3799523001" sldId="256"/>
            <ac:spMk id="3" creationId="{00000000-0000-0000-0000-000000000000}"/>
          </ac:spMkLst>
        </pc:spChg>
        <pc:spChg chg="add del">
          <ac:chgData name="Jakub Palas" userId="S::palasj@zs-tasov.cz::a0770c87-8a76-42b3-a836-a1b03c836656" providerId="AD" clId="Web-{CCDBB925-CD2F-4029-8014-BE4EA951B9A7}" dt="2022-04-11T08:21:43.331" v="46"/>
          <ac:spMkLst>
            <pc:docMk/>
            <pc:sldMk cId="3799523001" sldId="256"/>
            <ac:spMk id="9" creationId="{6CA2C65D-0168-1245-86C8-62A8A6F7B813}"/>
          </ac:spMkLst>
        </pc:spChg>
        <pc:spChg chg="add del">
          <ac:chgData name="Jakub Palas" userId="S::palasj@zs-tasov.cz::a0770c87-8a76-42b3-a836-a1b03c836656" providerId="AD" clId="Web-{CCDBB925-CD2F-4029-8014-BE4EA951B9A7}" dt="2022-04-11T08:21:43.331" v="46"/>
          <ac:spMkLst>
            <pc:docMk/>
            <pc:sldMk cId="3799523001" sldId="256"/>
            <ac:spMk id="11" creationId="{4029224B-C0FC-EC47-B248-0D4271BC7FC3}"/>
          </ac:spMkLst>
        </pc:spChg>
        <pc:spChg chg="add del">
          <ac:chgData name="Jakub Palas" userId="S::palasj@zs-tasov.cz::a0770c87-8a76-42b3-a836-a1b03c836656" providerId="AD" clId="Web-{CCDBB925-CD2F-4029-8014-BE4EA951B9A7}" dt="2022-04-11T08:21:43.331" v="46"/>
          <ac:spMkLst>
            <pc:docMk/>
            <pc:sldMk cId="3799523001" sldId="256"/>
            <ac:spMk id="13" creationId="{755E9273-3717-C94C-9BFF-75E87E47C46A}"/>
          </ac:spMkLst>
        </pc:spChg>
        <pc:spChg chg="add del">
          <ac:chgData name="Jakub Palas" userId="S::palasj@zs-tasov.cz::a0770c87-8a76-42b3-a836-a1b03c836656" providerId="AD" clId="Web-{CCDBB925-CD2F-4029-8014-BE4EA951B9A7}" dt="2022-04-11T08:25:21.436" v="58"/>
          <ac:spMkLst>
            <pc:docMk/>
            <pc:sldMk cId="3799523001" sldId="256"/>
            <ac:spMk id="15" creationId="{60B21A5C-062F-46C2-8389-53D40F46AA26}"/>
          </ac:spMkLst>
        </pc:spChg>
        <pc:spChg chg="add del">
          <ac:chgData name="Jakub Palas" userId="S::palasj@zs-tasov.cz::a0770c87-8a76-42b3-a836-a1b03c836656" providerId="AD" clId="Web-{CCDBB925-CD2F-4029-8014-BE4EA951B9A7}" dt="2022-04-11T08:25:21.436" v="58"/>
          <ac:spMkLst>
            <pc:docMk/>
            <pc:sldMk cId="3799523001" sldId="256"/>
            <ac:spMk id="17" creationId="{8A177BCC-4208-4795-8572-4D623BA1E2A0}"/>
          </ac:spMkLst>
        </pc:spChg>
        <pc:spChg chg="add del">
          <ac:chgData name="Jakub Palas" userId="S::palasj@zs-tasov.cz::a0770c87-8a76-42b3-a836-a1b03c836656" providerId="AD" clId="Web-{CCDBB925-CD2F-4029-8014-BE4EA951B9A7}" dt="2022-04-11T08:25:25.077" v="60"/>
          <ac:spMkLst>
            <pc:docMk/>
            <pc:sldMk cId="3799523001" sldId="256"/>
            <ac:spMk id="19" creationId="{40C269CE-FB56-4D68-8CFB-1CFD5F350518}"/>
          </ac:spMkLst>
        </pc:spChg>
        <pc:spChg chg="add del">
          <ac:chgData name="Jakub Palas" userId="S::palasj@zs-tasov.cz::a0770c87-8a76-42b3-a836-a1b03c836656" providerId="AD" clId="Web-{CCDBB925-CD2F-4029-8014-BE4EA951B9A7}" dt="2022-04-11T08:25:25.077" v="60"/>
          <ac:spMkLst>
            <pc:docMk/>
            <pc:sldMk cId="3799523001" sldId="256"/>
            <ac:spMk id="20" creationId="{6DB7ADBC-26DA-450D-A8BF-E1ACCB46639C}"/>
          </ac:spMkLst>
        </pc:spChg>
        <pc:spChg chg="add del">
          <ac:chgData name="Jakub Palas" userId="S::palasj@zs-tasov.cz::a0770c87-8a76-42b3-a836-a1b03c836656" providerId="AD" clId="Web-{CCDBB925-CD2F-4029-8014-BE4EA951B9A7}" dt="2022-04-11T08:25:25.077" v="60"/>
          <ac:spMkLst>
            <pc:docMk/>
            <pc:sldMk cId="3799523001" sldId="256"/>
            <ac:spMk id="21" creationId="{A6ED7E7F-75F7-4581-A930-C4DEBC2A8419}"/>
          </ac:spMkLst>
        </pc:spChg>
        <pc:spChg chg="add del">
          <ac:chgData name="Jakub Palas" userId="S::palasj@zs-tasov.cz::a0770c87-8a76-42b3-a836-a1b03c836656" providerId="AD" clId="Web-{CCDBB925-CD2F-4029-8014-BE4EA951B9A7}" dt="2022-04-11T08:25:25.077" v="60"/>
          <ac:spMkLst>
            <pc:docMk/>
            <pc:sldMk cId="3799523001" sldId="256"/>
            <ac:spMk id="22" creationId="{5E3C0EDB-60D3-4CEF-8B80-C6D01E08DEC2}"/>
          </ac:spMkLst>
        </pc:spChg>
        <pc:spChg chg="add del">
          <ac:chgData name="Jakub Palas" userId="S::palasj@zs-tasov.cz::a0770c87-8a76-42b3-a836-a1b03c836656" providerId="AD" clId="Web-{CCDBB925-CD2F-4029-8014-BE4EA951B9A7}" dt="2022-04-11T08:25:32.624" v="62"/>
          <ac:spMkLst>
            <pc:docMk/>
            <pc:sldMk cId="3799523001" sldId="256"/>
            <ac:spMk id="24" creationId="{60B21A5C-062F-46C2-8389-53D40F46AA26}"/>
          </ac:spMkLst>
        </pc:spChg>
        <pc:spChg chg="add del">
          <ac:chgData name="Jakub Palas" userId="S::palasj@zs-tasov.cz::a0770c87-8a76-42b3-a836-a1b03c836656" providerId="AD" clId="Web-{CCDBB925-CD2F-4029-8014-BE4EA951B9A7}" dt="2022-04-11T08:25:32.624" v="62"/>
          <ac:spMkLst>
            <pc:docMk/>
            <pc:sldMk cId="3799523001" sldId="256"/>
            <ac:spMk id="25" creationId="{8A177BCC-4208-4795-8572-4D623BA1E2A0}"/>
          </ac:spMkLst>
        </pc:spChg>
        <pc:spChg chg="add del">
          <ac:chgData name="Jakub Palas" userId="S::palasj@zs-tasov.cz::a0770c87-8a76-42b3-a836-a1b03c836656" providerId="AD" clId="Web-{CCDBB925-CD2F-4029-8014-BE4EA951B9A7}" dt="2022-04-11T08:25:40.297" v="68"/>
          <ac:spMkLst>
            <pc:docMk/>
            <pc:sldMk cId="3799523001" sldId="256"/>
            <ac:spMk id="27" creationId="{B4D3D850-2041-4B7C-AED9-54DA385B14F7}"/>
          </ac:spMkLst>
        </pc:spChg>
        <pc:spChg chg="add del">
          <ac:chgData name="Jakub Palas" userId="S::palasj@zs-tasov.cz::a0770c87-8a76-42b3-a836-a1b03c836656" providerId="AD" clId="Web-{CCDBB925-CD2F-4029-8014-BE4EA951B9A7}" dt="2022-04-11T08:25:40.297" v="68"/>
          <ac:spMkLst>
            <pc:docMk/>
            <pc:sldMk cId="3799523001" sldId="256"/>
            <ac:spMk id="28" creationId="{B497CCB5-5FC2-473C-AFCC-2430CEF1DF71}"/>
          </ac:spMkLst>
        </pc:spChg>
        <pc:spChg chg="add del">
          <ac:chgData name="Jakub Palas" userId="S::palasj@zs-tasov.cz::a0770c87-8a76-42b3-a836-a1b03c836656" providerId="AD" clId="Web-{CCDBB925-CD2F-4029-8014-BE4EA951B9A7}" dt="2022-04-11T08:25:40.297" v="68"/>
          <ac:spMkLst>
            <pc:docMk/>
            <pc:sldMk cId="3799523001" sldId="256"/>
            <ac:spMk id="29" creationId="{599C8C75-BFDF-44E7-A028-EEB5EDD58817}"/>
          </ac:spMkLst>
        </pc:spChg>
        <pc:spChg chg="add">
          <ac:chgData name="Jakub Palas" userId="S::palasj@zs-tasov.cz::a0770c87-8a76-42b3-a836-a1b03c836656" providerId="AD" clId="Web-{CCDBB925-CD2F-4029-8014-BE4EA951B9A7}" dt="2022-04-11T08:25:40.297" v="69"/>
          <ac:spMkLst>
            <pc:docMk/>
            <pc:sldMk cId="3799523001" sldId="256"/>
            <ac:spMk id="31" creationId="{6DB7ADBC-26DA-450D-A8BF-E1ACCB46639C}"/>
          </ac:spMkLst>
        </pc:spChg>
        <pc:spChg chg="add">
          <ac:chgData name="Jakub Palas" userId="S::palasj@zs-tasov.cz::a0770c87-8a76-42b3-a836-a1b03c836656" providerId="AD" clId="Web-{CCDBB925-CD2F-4029-8014-BE4EA951B9A7}" dt="2022-04-11T08:25:40.297" v="69"/>
          <ac:spMkLst>
            <pc:docMk/>
            <pc:sldMk cId="3799523001" sldId="256"/>
            <ac:spMk id="32" creationId="{5E3C0EDB-60D3-4CEF-8B80-C6D01E08DEC2}"/>
          </ac:spMkLst>
        </pc:spChg>
        <pc:spChg chg="add">
          <ac:chgData name="Jakub Palas" userId="S::palasj@zs-tasov.cz::a0770c87-8a76-42b3-a836-a1b03c836656" providerId="AD" clId="Web-{CCDBB925-CD2F-4029-8014-BE4EA951B9A7}" dt="2022-04-11T08:25:40.297" v="69"/>
          <ac:spMkLst>
            <pc:docMk/>
            <pc:sldMk cId="3799523001" sldId="256"/>
            <ac:spMk id="33" creationId="{40C269CE-FB56-4D68-8CFB-1CFD5F350518}"/>
          </ac:spMkLst>
        </pc:spChg>
        <pc:spChg chg="add">
          <ac:chgData name="Jakub Palas" userId="S::palasj@zs-tasov.cz::a0770c87-8a76-42b3-a836-a1b03c836656" providerId="AD" clId="Web-{CCDBB925-CD2F-4029-8014-BE4EA951B9A7}" dt="2022-04-11T08:25:40.297" v="69"/>
          <ac:spMkLst>
            <pc:docMk/>
            <pc:sldMk cId="3799523001" sldId="256"/>
            <ac:spMk id="34" creationId="{A6ED7E7F-75F7-4581-A930-C4DEBC2A8419}"/>
          </ac:spMkLst>
        </pc:spChg>
        <pc:picChg chg="add del mod">
          <ac:chgData name="Jakub Palas" userId="S::palasj@zs-tasov.cz::a0770c87-8a76-42b3-a836-a1b03c836656" providerId="AD" clId="Web-{CCDBB925-CD2F-4029-8014-BE4EA951B9A7}" dt="2022-04-11T08:21:43.331" v="46"/>
          <ac:picMkLst>
            <pc:docMk/>
            <pc:sldMk cId="3799523001" sldId="256"/>
            <ac:picMk id="4" creationId="{F89E9B52-B99B-2130-62AF-0826E24C738B}"/>
          </ac:picMkLst>
        </pc:picChg>
        <pc:picChg chg="add del mod">
          <ac:chgData name="Jakub Palas" userId="S::palasj@zs-tasov.cz::a0770c87-8a76-42b3-a836-a1b03c836656" providerId="AD" clId="Web-{CCDBB925-CD2F-4029-8014-BE4EA951B9A7}" dt="2022-04-11T08:21:31.378" v="41"/>
          <ac:picMkLst>
            <pc:docMk/>
            <pc:sldMk cId="3799523001" sldId="256"/>
            <ac:picMk id="5" creationId="{D6518512-B250-0A44-BB84-80225F7CA068}"/>
          </ac:picMkLst>
        </pc:picChg>
        <pc:picChg chg="add mod ord">
          <ac:chgData name="Jakub Palas" userId="S::palasj@zs-tasov.cz::a0770c87-8a76-42b3-a836-a1b03c836656" providerId="AD" clId="Web-{CCDBB925-CD2F-4029-8014-BE4EA951B9A7}" dt="2022-04-11T08:25:40.297" v="69"/>
          <ac:picMkLst>
            <pc:docMk/>
            <pc:sldMk cId="3799523001" sldId="256"/>
            <ac:picMk id="6" creationId="{3DAD26B9-A42B-FDC0-7B1C-D111F955C266}"/>
          </ac:picMkLst>
        </pc:picChg>
        <pc:picChg chg="add del mod">
          <ac:chgData name="Jakub Palas" userId="S::palasj@zs-tasov.cz::a0770c87-8a76-42b3-a836-a1b03c836656" providerId="AD" clId="Web-{CCDBB925-CD2F-4029-8014-BE4EA951B9A7}" dt="2022-04-11T08:24:23.980" v="51"/>
          <ac:picMkLst>
            <pc:docMk/>
            <pc:sldMk cId="3799523001" sldId="256"/>
            <ac:picMk id="7" creationId="{E9C0E7E7-C30D-6856-BD75-E2768EFDDB56}"/>
          </ac:picMkLst>
        </pc:picChg>
        <pc:picChg chg="add del mod">
          <ac:chgData name="Jakub Palas" userId="S::palasj@zs-tasov.cz::a0770c87-8a76-42b3-a836-a1b03c836656" providerId="AD" clId="Web-{CCDBB925-CD2F-4029-8014-BE4EA951B9A7}" dt="2022-04-11T08:24:54.685" v="54"/>
          <ac:picMkLst>
            <pc:docMk/>
            <pc:sldMk cId="3799523001" sldId="256"/>
            <ac:picMk id="8" creationId="{932D9E81-F845-7451-2014-98626DCAB816}"/>
          </ac:picMkLst>
        </pc:picChg>
        <pc:picChg chg="add mod">
          <ac:chgData name="Jakub Palas" userId="S::palasj@zs-tasov.cz::a0770c87-8a76-42b3-a836-a1b03c836656" providerId="AD" clId="Web-{CCDBB925-CD2F-4029-8014-BE4EA951B9A7}" dt="2022-04-11T08:25:40.297" v="69"/>
          <ac:picMkLst>
            <pc:docMk/>
            <pc:sldMk cId="3799523001" sldId="256"/>
            <ac:picMk id="10" creationId="{029F274C-88C5-DA63-77F3-F40063C7CEF9}"/>
          </ac:picMkLst>
        </pc:picChg>
      </pc:sldChg>
      <pc:sldChg chg="new del">
        <pc:chgData name="Jakub Palas" userId="S::palasj@zs-tasov.cz::a0770c87-8a76-42b3-a836-a1b03c836656" providerId="AD" clId="Web-{CCDBB925-CD2F-4029-8014-BE4EA951B9A7}" dt="2022-04-11T08:28:51.728" v="71"/>
        <pc:sldMkLst>
          <pc:docMk/>
          <pc:sldMk cId="803346770" sldId="257"/>
        </pc:sldMkLst>
      </pc:sldChg>
      <pc:sldChg chg="modSp new">
        <pc:chgData name="Jakub Palas" userId="S::palasj@zs-tasov.cz::a0770c87-8a76-42b3-a836-a1b03c836656" providerId="AD" clId="Web-{CCDBB925-CD2F-4029-8014-BE4EA951B9A7}" dt="2022-04-11T08:31:51.831" v="133" actId="20577"/>
        <pc:sldMkLst>
          <pc:docMk/>
          <pc:sldMk cId="1173354574" sldId="257"/>
        </pc:sldMkLst>
        <pc:spChg chg="mod">
          <ac:chgData name="Jakub Palas" userId="S::palasj@zs-tasov.cz::a0770c87-8a76-42b3-a836-a1b03c836656" providerId="AD" clId="Web-{CCDBB925-CD2F-4029-8014-BE4EA951B9A7}" dt="2022-04-11T08:29:45.606" v="97" actId="20577"/>
          <ac:spMkLst>
            <pc:docMk/>
            <pc:sldMk cId="1173354574" sldId="257"/>
            <ac:spMk id="2" creationId="{AB7F1410-9467-B60F-68EE-00AB68AF2FA1}"/>
          </ac:spMkLst>
        </pc:spChg>
        <pc:spChg chg="mod">
          <ac:chgData name="Jakub Palas" userId="S::palasj@zs-tasov.cz::a0770c87-8a76-42b3-a836-a1b03c836656" providerId="AD" clId="Web-{CCDBB925-CD2F-4029-8014-BE4EA951B9A7}" dt="2022-04-11T08:31:51.831" v="133" actId="20577"/>
          <ac:spMkLst>
            <pc:docMk/>
            <pc:sldMk cId="1173354574" sldId="257"/>
            <ac:spMk id="3" creationId="{FB7305AC-3513-F08B-763E-C4B224BD5350}"/>
          </ac:spMkLst>
        </pc:spChg>
      </pc:sldChg>
      <pc:sldChg chg="modSp new">
        <pc:chgData name="Jakub Palas" userId="S::palasj@zs-tasov.cz::a0770c87-8a76-42b3-a836-a1b03c836656" providerId="AD" clId="Web-{CCDBB925-CD2F-4029-8014-BE4EA951B9A7}" dt="2022-04-11T08:34:52.528" v="168" actId="14100"/>
        <pc:sldMkLst>
          <pc:docMk/>
          <pc:sldMk cId="3003526099" sldId="258"/>
        </pc:sldMkLst>
        <pc:spChg chg="mod">
          <ac:chgData name="Jakub Palas" userId="S::palasj@zs-tasov.cz::a0770c87-8a76-42b3-a836-a1b03c836656" providerId="AD" clId="Web-{CCDBB925-CD2F-4029-8014-BE4EA951B9A7}" dt="2022-04-11T08:34:52.528" v="168" actId="14100"/>
          <ac:spMkLst>
            <pc:docMk/>
            <pc:sldMk cId="3003526099" sldId="258"/>
            <ac:spMk id="2" creationId="{EEEF01ED-5E56-3332-1334-3473C61AF7B5}"/>
          </ac:spMkLst>
        </pc:spChg>
        <pc:spChg chg="mod">
          <ac:chgData name="Jakub Palas" userId="S::palasj@zs-tasov.cz::a0770c87-8a76-42b3-a836-a1b03c836656" providerId="AD" clId="Web-{CCDBB925-CD2F-4029-8014-BE4EA951B9A7}" dt="2022-04-11T08:34:33.621" v="167" actId="20577"/>
          <ac:spMkLst>
            <pc:docMk/>
            <pc:sldMk cId="3003526099" sldId="258"/>
            <ac:spMk id="3" creationId="{F6DB887A-0832-7E83-5737-1C7C33BA704E}"/>
          </ac:spMkLst>
        </pc:spChg>
      </pc:sldChg>
      <pc:sldChg chg="modSp new">
        <pc:chgData name="Jakub Palas" userId="S::palasj@zs-tasov.cz::a0770c87-8a76-42b3-a836-a1b03c836656" providerId="AD" clId="Web-{CCDBB925-CD2F-4029-8014-BE4EA951B9A7}" dt="2022-04-11T08:45:08.326" v="213" actId="20577"/>
        <pc:sldMkLst>
          <pc:docMk/>
          <pc:sldMk cId="522032959" sldId="259"/>
        </pc:sldMkLst>
        <pc:spChg chg="mod">
          <ac:chgData name="Jakub Palas" userId="S::palasj@zs-tasov.cz::a0770c87-8a76-42b3-a836-a1b03c836656" providerId="AD" clId="Web-{CCDBB925-CD2F-4029-8014-BE4EA951B9A7}" dt="2022-04-11T08:41:18.704" v="211" actId="1076"/>
          <ac:spMkLst>
            <pc:docMk/>
            <pc:sldMk cId="522032959" sldId="259"/>
            <ac:spMk id="2" creationId="{53B748E5-8FF5-326E-E03C-795801135F7B}"/>
          </ac:spMkLst>
        </pc:spChg>
        <pc:spChg chg="mod">
          <ac:chgData name="Jakub Palas" userId="S::palasj@zs-tasov.cz::a0770c87-8a76-42b3-a836-a1b03c836656" providerId="AD" clId="Web-{CCDBB925-CD2F-4029-8014-BE4EA951B9A7}" dt="2022-04-11T08:45:08.326" v="213" actId="20577"/>
          <ac:spMkLst>
            <pc:docMk/>
            <pc:sldMk cId="522032959" sldId="259"/>
            <ac:spMk id="3" creationId="{C1A5BD9B-391C-BD65-1FD5-A4230BBC10F9}"/>
          </ac:spMkLst>
        </pc:spChg>
      </pc:sldChg>
      <pc:sldMasterChg chg="add del addSldLayout delSldLayout">
        <pc:chgData name="Jakub Palas" userId="S::palasj@zs-tasov.cz::a0770c87-8a76-42b3-a836-a1b03c836656" providerId="AD" clId="Web-{CCDBB925-CD2F-4029-8014-BE4EA951B9A7}" dt="2022-04-11T08:21:43.331" v="46"/>
        <pc:sldMasterMkLst>
          <pc:docMk/>
          <pc:sldMasterMk cId="464252367" sldId="2147483648"/>
        </pc:sldMasterMkLst>
        <pc:sldLayoutChg chg="add del">
          <pc:chgData name="Jakub Palas" userId="S::palasj@zs-tasov.cz::a0770c87-8a76-42b3-a836-a1b03c836656" providerId="AD" clId="Web-{CCDBB925-CD2F-4029-8014-BE4EA951B9A7}" dt="2022-04-11T08:21:43.331" v="46"/>
          <pc:sldLayoutMkLst>
            <pc:docMk/>
            <pc:sldMasterMk cId="464252367" sldId="2147483648"/>
            <pc:sldLayoutMk cId="1771309689" sldId="2147483649"/>
          </pc:sldLayoutMkLst>
        </pc:sldLayoutChg>
        <pc:sldLayoutChg chg="add del">
          <pc:chgData name="Jakub Palas" userId="S::palasj@zs-tasov.cz::a0770c87-8a76-42b3-a836-a1b03c836656" providerId="AD" clId="Web-{CCDBB925-CD2F-4029-8014-BE4EA951B9A7}" dt="2022-04-11T08:21:43.331" v="46"/>
          <pc:sldLayoutMkLst>
            <pc:docMk/>
            <pc:sldMasterMk cId="464252367" sldId="2147483648"/>
            <pc:sldLayoutMk cId="21655345" sldId="2147483650"/>
          </pc:sldLayoutMkLst>
        </pc:sldLayoutChg>
        <pc:sldLayoutChg chg="add del">
          <pc:chgData name="Jakub Palas" userId="S::palasj@zs-tasov.cz::a0770c87-8a76-42b3-a836-a1b03c836656" providerId="AD" clId="Web-{CCDBB925-CD2F-4029-8014-BE4EA951B9A7}" dt="2022-04-11T08:21:43.331" v="46"/>
          <pc:sldLayoutMkLst>
            <pc:docMk/>
            <pc:sldMasterMk cId="464252367" sldId="2147483648"/>
            <pc:sldLayoutMk cId="2957285559" sldId="2147483651"/>
          </pc:sldLayoutMkLst>
        </pc:sldLayoutChg>
        <pc:sldLayoutChg chg="add del">
          <pc:chgData name="Jakub Palas" userId="S::palasj@zs-tasov.cz::a0770c87-8a76-42b3-a836-a1b03c836656" providerId="AD" clId="Web-{CCDBB925-CD2F-4029-8014-BE4EA951B9A7}" dt="2022-04-11T08:21:43.331" v="46"/>
          <pc:sldLayoutMkLst>
            <pc:docMk/>
            <pc:sldMasterMk cId="464252367" sldId="2147483648"/>
            <pc:sldLayoutMk cId="3426106184" sldId="2147483652"/>
          </pc:sldLayoutMkLst>
        </pc:sldLayoutChg>
        <pc:sldLayoutChg chg="add del">
          <pc:chgData name="Jakub Palas" userId="S::palasj@zs-tasov.cz::a0770c87-8a76-42b3-a836-a1b03c836656" providerId="AD" clId="Web-{CCDBB925-CD2F-4029-8014-BE4EA951B9A7}" dt="2022-04-11T08:21:43.331" v="46"/>
          <pc:sldLayoutMkLst>
            <pc:docMk/>
            <pc:sldMasterMk cId="464252367" sldId="2147483648"/>
            <pc:sldLayoutMk cId="597578085" sldId="2147483653"/>
          </pc:sldLayoutMkLst>
        </pc:sldLayoutChg>
        <pc:sldLayoutChg chg="add del">
          <pc:chgData name="Jakub Palas" userId="S::palasj@zs-tasov.cz::a0770c87-8a76-42b3-a836-a1b03c836656" providerId="AD" clId="Web-{CCDBB925-CD2F-4029-8014-BE4EA951B9A7}" dt="2022-04-11T08:21:43.331" v="46"/>
          <pc:sldLayoutMkLst>
            <pc:docMk/>
            <pc:sldMasterMk cId="464252367" sldId="2147483648"/>
            <pc:sldLayoutMk cId="3514983867" sldId="2147483654"/>
          </pc:sldLayoutMkLst>
        </pc:sldLayoutChg>
        <pc:sldLayoutChg chg="add del">
          <pc:chgData name="Jakub Palas" userId="S::palasj@zs-tasov.cz::a0770c87-8a76-42b3-a836-a1b03c836656" providerId="AD" clId="Web-{CCDBB925-CD2F-4029-8014-BE4EA951B9A7}" dt="2022-04-11T08:21:43.331" v="46"/>
          <pc:sldLayoutMkLst>
            <pc:docMk/>
            <pc:sldMasterMk cId="464252367" sldId="2147483648"/>
            <pc:sldLayoutMk cId="2973794414" sldId="2147483655"/>
          </pc:sldLayoutMkLst>
        </pc:sldLayoutChg>
        <pc:sldLayoutChg chg="add del">
          <pc:chgData name="Jakub Palas" userId="S::palasj@zs-tasov.cz::a0770c87-8a76-42b3-a836-a1b03c836656" providerId="AD" clId="Web-{CCDBB925-CD2F-4029-8014-BE4EA951B9A7}" dt="2022-04-11T08:21:43.331" v="46"/>
          <pc:sldLayoutMkLst>
            <pc:docMk/>
            <pc:sldMasterMk cId="464252367" sldId="2147483648"/>
            <pc:sldLayoutMk cId="3504307544" sldId="2147483656"/>
          </pc:sldLayoutMkLst>
        </pc:sldLayoutChg>
        <pc:sldLayoutChg chg="add del">
          <pc:chgData name="Jakub Palas" userId="S::palasj@zs-tasov.cz::a0770c87-8a76-42b3-a836-a1b03c836656" providerId="AD" clId="Web-{CCDBB925-CD2F-4029-8014-BE4EA951B9A7}" dt="2022-04-11T08:21:43.331" v="46"/>
          <pc:sldLayoutMkLst>
            <pc:docMk/>
            <pc:sldMasterMk cId="464252367" sldId="2147483648"/>
            <pc:sldLayoutMk cId="4088594436" sldId="2147483657"/>
          </pc:sldLayoutMkLst>
        </pc:sldLayoutChg>
        <pc:sldLayoutChg chg="add del">
          <pc:chgData name="Jakub Palas" userId="S::palasj@zs-tasov.cz::a0770c87-8a76-42b3-a836-a1b03c836656" providerId="AD" clId="Web-{CCDBB925-CD2F-4029-8014-BE4EA951B9A7}" dt="2022-04-11T08:21:43.331" v="46"/>
          <pc:sldLayoutMkLst>
            <pc:docMk/>
            <pc:sldMasterMk cId="464252367" sldId="2147483648"/>
            <pc:sldLayoutMk cId="707188527" sldId="2147483658"/>
          </pc:sldLayoutMkLst>
        </pc:sldLayoutChg>
        <pc:sldLayoutChg chg="add del">
          <pc:chgData name="Jakub Palas" userId="S::palasj@zs-tasov.cz::a0770c87-8a76-42b3-a836-a1b03c836656" providerId="AD" clId="Web-{CCDBB925-CD2F-4029-8014-BE4EA951B9A7}" dt="2022-04-11T08:21:43.331" v="46"/>
          <pc:sldLayoutMkLst>
            <pc:docMk/>
            <pc:sldMasterMk cId="464252367" sldId="2147483648"/>
            <pc:sldLayoutMk cId="1955787437" sldId="2147483659"/>
          </pc:sldLayoutMkLst>
        </pc:sldLayoutChg>
      </pc:sldMasterChg>
      <pc:sldMasterChg chg="add del addSldLayout delSldLayout">
        <pc:chgData name="Jakub Palas" userId="S::palasj@zs-tasov.cz::a0770c87-8a76-42b3-a836-a1b03c836656" providerId="AD" clId="Web-{CCDBB925-CD2F-4029-8014-BE4EA951B9A7}" dt="2022-04-11T08:21:43.331" v="46"/>
        <pc:sldMasterMkLst>
          <pc:docMk/>
          <pc:sldMasterMk cId="230368913" sldId="2147483673"/>
        </pc:sldMasterMkLst>
        <pc:sldLayoutChg chg="add del">
          <pc:chgData name="Jakub Palas" userId="S::palasj@zs-tasov.cz::a0770c87-8a76-42b3-a836-a1b03c836656" providerId="AD" clId="Web-{CCDBB925-CD2F-4029-8014-BE4EA951B9A7}" dt="2022-04-11T08:21:43.331" v="46"/>
          <pc:sldLayoutMkLst>
            <pc:docMk/>
            <pc:sldMasterMk cId="230368913" sldId="2147483673"/>
            <pc:sldLayoutMk cId="2552213778" sldId="2147483662"/>
          </pc:sldLayoutMkLst>
        </pc:sldLayoutChg>
        <pc:sldLayoutChg chg="add del">
          <pc:chgData name="Jakub Palas" userId="S::palasj@zs-tasov.cz::a0770c87-8a76-42b3-a836-a1b03c836656" providerId="AD" clId="Web-{CCDBB925-CD2F-4029-8014-BE4EA951B9A7}" dt="2022-04-11T08:21:43.331" v="46"/>
          <pc:sldLayoutMkLst>
            <pc:docMk/>
            <pc:sldMasterMk cId="230368913" sldId="2147483673"/>
            <pc:sldLayoutMk cId="3678096236" sldId="2147483663"/>
          </pc:sldLayoutMkLst>
        </pc:sldLayoutChg>
        <pc:sldLayoutChg chg="add del">
          <pc:chgData name="Jakub Palas" userId="S::palasj@zs-tasov.cz::a0770c87-8a76-42b3-a836-a1b03c836656" providerId="AD" clId="Web-{CCDBB925-CD2F-4029-8014-BE4EA951B9A7}" dt="2022-04-11T08:21:43.331" v="46"/>
          <pc:sldLayoutMkLst>
            <pc:docMk/>
            <pc:sldMasterMk cId="230368913" sldId="2147483673"/>
            <pc:sldLayoutMk cId="634468926" sldId="2147483664"/>
          </pc:sldLayoutMkLst>
        </pc:sldLayoutChg>
        <pc:sldLayoutChg chg="add del">
          <pc:chgData name="Jakub Palas" userId="S::palasj@zs-tasov.cz::a0770c87-8a76-42b3-a836-a1b03c836656" providerId="AD" clId="Web-{CCDBB925-CD2F-4029-8014-BE4EA951B9A7}" dt="2022-04-11T08:21:43.331" v="46"/>
          <pc:sldLayoutMkLst>
            <pc:docMk/>
            <pc:sldMasterMk cId="230368913" sldId="2147483673"/>
            <pc:sldLayoutMk cId="3247423269" sldId="2147483665"/>
          </pc:sldLayoutMkLst>
        </pc:sldLayoutChg>
        <pc:sldLayoutChg chg="add del">
          <pc:chgData name="Jakub Palas" userId="S::palasj@zs-tasov.cz::a0770c87-8a76-42b3-a836-a1b03c836656" providerId="AD" clId="Web-{CCDBB925-CD2F-4029-8014-BE4EA951B9A7}" dt="2022-04-11T08:21:43.331" v="46"/>
          <pc:sldLayoutMkLst>
            <pc:docMk/>
            <pc:sldMasterMk cId="230368913" sldId="2147483673"/>
            <pc:sldLayoutMk cId="953509878" sldId="2147483666"/>
          </pc:sldLayoutMkLst>
        </pc:sldLayoutChg>
        <pc:sldLayoutChg chg="add del">
          <pc:chgData name="Jakub Palas" userId="S::palasj@zs-tasov.cz::a0770c87-8a76-42b3-a836-a1b03c836656" providerId="AD" clId="Web-{CCDBB925-CD2F-4029-8014-BE4EA951B9A7}" dt="2022-04-11T08:21:43.331" v="46"/>
          <pc:sldLayoutMkLst>
            <pc:docMk/>
            <pc:sldMasterMk cId="230368913" sldId="2147483673"/>
            <pc:sldLayoutMk cId="3547970659" sldId="2147483667"/>
          </pc:sldLayoutMkLst>
        </pc:sldLayoutChg>
        <pc:sldLayoutChg chg="add del">
          <pc:chgData name="Jakub Palas" userId="S::palasj@zs-tasov.cz::a0770c87-8a76-42b3-a836-a1b03c836656" providerId="AD" clId="Web-{CCDBB925-CD2F-4029-8014-BE4EA951B9A7}" dt="2022-04-11T08:21:43.331" v="46"/>
          <pc:sldLayoutMkLst>
            <pc:docMk/>
            <pc:sldMasterMk cId="230368913" sldId="2147483673"/>
            <pc:sldLayoutMk cId="545172372" sldId="2147483668"/>
          </pc:sldLayoutMkLst>
        </pc:sldLayoutChg>
        <pc:sldLayoutChg chg="add del">
          <pc:chgData name="Jakub Palas" userId="S::palasj@zs-tasov.cz::a0770c87-8a76-42b3-a836-a1b03c836656" providerId="AD" clId="Web-{CCDBB925-CD2F-4029-8014-BE4EA951B9A7}" dt="2022-04-11T08:21:43.331" v="46"/>
          <pc:sldLayoutMkLst>
            <pc:docMk/>
            <pc:sldMasterMk cId="230368913" sldId="2147483673"/>
            <pc:sldLayoutMk cId="2819620015" sldId="2147483669"/>
          </pc:sldLayoutMkLst>
        </pc:sldLayoutChg>
        <pc:sldLayoutChg chg="add del">
          <pc:chgData name="Jakub Palas" userId="S::palasj@zs-tasov.cz::a0770c87-8a76-42b3-a836-a1b03c836656" providerId="AD" clId="Web-{CCDBB925-CD2F-4029-8014-BE4EA951B9A7}" dt="2022-04-11T08:21:43.331" v="46"/>
          <pc:sldLayoutMkLst>
            <pc:docMk/>
            <pc:sldMasterMk cId="230368913" sldId="2147483673"/>
            <pc:sldLayoutMk cId="1129956272" sldId="2147483670"/>
          </pc:sldLayoutMkLst>
        </pc:sldLayoutChg>
        <pc:sldLayoutChg chg="add del">
          <pc:chgData name="Jakub Palas" userId="S::palasj@zs-tasov.cz::a0770c87-8a76-42b3-a836-a1b03c836656" providerId="AD" clId="Web-{CCDBB925-CD2F-4029-8014-BE4EA951B9A7}" dt="2022-04-11T08:21:43.331" v="46"/>
          <pc:sldLayoutMkLst>
            <pc:docMk/>
            <pc:sldMasterMk cId="230368913" sldId="2147483673"/>
            <pc:sldLayoutMk cId="1556907390" sldId="2147483671"/>
          </pc:sldLayoutMkLst>
        </pc:sldLayoutChg>
        <pc:sldLayoutChg chg="add del">
          <pc:chgData name="Jakub Palas" userId="S::palasj@zs-tasov.cz::a0770c87-8a76-42b3-a836-a1b03c836656" providerId="AD" clId="Web-{CCDBB925-CD2F-4029-8014-BE4EA951B9A7}" dt="2022-04-11T08:21:43.331" v="46"/>
          <pc:sldLayoutMkLst>
            <pc:docMk/>
            <pc:sldMasterMk cId="230368913" sldId="2147483673"/>
            <pc:sldLayoutMk cId="4060347799" sldId="2147483672"/>
          </pc:sldLayoutMkLst>
        </pc:sldLayoutChg>
      </pc:sldMasterChg>
    </pc:docChg>
  </pc:docChgLst>
  <pc:docChgLst>
    <pc:chgData name="Jakub Palas" userId="S::palasj@zs-tasov.cz::a0770c87-8a76-42b3-a836-a1b03c836656" providerId="AD" clId="Web-{82552280-733F-AA3C-5F55-701BD8AF7865}"/>
    <pc:docChg chg="modSld sldOrd">
      <pc:chgData name="Jakub Palas" userId="S::palasj@zs-tasov.cz::a0770c87-8a76-42b3-a836-a1b03c836656" providerId="AD" clId="Web-{82552280-733F-AA3C-5F55-701BD8AF7865}" dt="2022-04-19T05:53:52.526" v="17"/>
      <pc:docMkLst>
        <pc:docMk/>
      </pc:docMkLst>
      <pc:sldChg chg="addSp delSp modSp">
        <pc:chgData name="Jakub Palas" userId="S::palasj@zs-tasov.cz::a0770c87-8a76-42b3-a836-a1b03c836656" providerId="AD" clId="Web-{82552280-733F-AA3C-5F55-701BD8AF7865}" dt="2022-04-19T05:53:41.354" v="16" actId="1076"/>
        <pc:sldMkLst>
          <pc:docMk/>
          <pc:sldMk cId="1682764431" sldId="266"/>
        </pc:sldMkLst>
        <pc:spChg chg="del mod">
          <ac:chgData name="Jakub Palas" userId="S::palasj@zs-tasov.cz::a0770c87-8a76-42b3-a836-a1b03c836656" providerId="AD" clId="Web-{82552280-733F-AA3C-5F55-701BD8AF7865}" dt="2022-04-19T05:53:32.994" v="14"/>
          <ac:spMkLst>
            <pc:docMk/>
            <pc:sldMk cId="1682764431" sldId="266"/>
            <ac:spMk id="2" creationId="{EA0D4C7A-557C-302E-D19E-9FC1BB9B0C98}"/>
          </ac:spMkLst>
        </pc:spChg>
        <pc:picChg chg="add mod">
          <ac:chgData name="Jakub Palas" userId="S::palasj@zs-tasov.cz::a0770c87-8a76-42b3-a836-a1b03c836656" providerId="AD" clId="Web-{82552280-733F-AA3C-5F55-701BD8AF7865}" dt="2022-04-19T05:53:41.354" v="16" actId="1076"/>
          <ac:picMkLst>
            <pc:docMk/>
            <pc:sldMk cId="1682764431" sldId="266"/>
            <ac:picMk id="3" creationId="{57F042D2-837D-7368-DB75-457AD41F093C}"/>
          </ac:picMkLst>
        </pc:picChg>
      </pc:sldChg>
      <pc:sldChg chg="addSp delSp modSp">
        <pc:chgData name="Jakub Palas" userId="S::palasj@zs-tasov.cz::a0770c87-8a76-42b3-a836-a1b03c836656" providerId="AD" clId="Web-{82552280-733F-AA3C-5F55-701BD8AF7865}" dt="2022-04-19T05:52:26.946" v="6" actId="1076"/>
        <pc:sldMkLst>
          <pc:docMk/>
          <pc:sldMk cId="2344201136" sldId="267"/>
        </pc:sldMkLst>
        <pc:spChg chg="del mod">
          <ac:chgData name="Jakub Palas" userId="S::palasj@zs-tasov.cz::a0770c87-8a76-42b3-a836-a1b03c836656" providerId="AD" clId="Web-{82552280-733F-AA3C-5F55-701BD8AF7865}" dt="2022-04-19T05:52:21.680" v="5"/>
          <ac:spMkLst>
            <pc:docMk/>
            <pc:sldMk cId="2344201136" sldId="267"/>
            <ac:spMk id="2" creationId="{87024DF6-9CE3-D5C6-4D1D-255752ECDA9D}"/>
          </ac:spMkLst>
        </pc:spChg>
        <pc:picChg chg="add mod">
          <ac:chgData name="Jakub Palas" userId="S::palasj@zs-tasov.cz::a0770c87-8a76-42b3-a836-a1b03c836656" providerId="AD" clId="Web-{82552280-733F-AA3C-5F55-701BD8AF7865}" dt="2022-04-19T05:52:26.946" v="6" actId="1076"/>
          <ac:picMkLst>
            <pc:docMk/>
            <pc:sldMk cId="2344201136" sldId="267"/>
            <ac:picMk id="3" creationId="{2A76F458-8BD7-4325-1AC1-3C1D1148FD8C}"/>
          </ac:picMkLst>
        </pc:picChg>
      </pc:sldChg>
      <pc:sldChg chg="ord">
        <pc:chgData name="Jakub Palas" userId="S::palasj@zs-tasov.cz::a0770c87-8a76-42b3-a836-a1b03c836656" providerId="AD" clId="Web-{82552280-733F-AA3C-5F55-701BD8AF7865}" dt="2022-04-19T05:53:52.526" v="17"/>
        <pc:sldMkLst>
          <pc:docMk/>
          <pc:sldMk cId="1451526479" sldId="27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21.04.2022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21.04.2022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21.04.2022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21.04.2022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21.04.2022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21.04.2022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21.04.2022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21.04.2022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21.04.2022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21.04.2022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21.04.2022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21.04.2022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14">
            <a:extLst>
              <a:ext uri="{FF2B5EF4-FFF2-40B4-BE49-F238E27FC236}">
                <a16:creationId xmlns:a16="http://schemas.microsoft.com/office/drawing/2014/main" id="{6DB7ADBC-26DA-450D-A8BF-E1ACCB466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234" y="0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: Shape 16">
            <a:extLst>
              <a:ext uri="{FF2B5EF4-FFF2-40B4-BE49-F238E27FC236}">
                <a16:creationId xmlns:a16="http://schemas.microsoft.com/office/drawing/2014/main" id="{5E3C0EDB-60D3-4CEF-8B80-C6D01E08D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: Shape 18">
            <a:extLst>
              <a:ext uri="{FF2B5EF4-FFF2-40B4-BE49-F238E27FC236}">
                <a16:creationId xmlns:a16="http://schemas.microsoft.com/office/drawing/2014/main" id="{40C269CE-FB56-4D68-8CFB-1CFD5F350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3375" y="500244"/>
            <a:ext cx="6428625" cy="6357756"/>
          </a:xfrm>
          <a:custGeom>
            <a:avLst/>
            <a:gdLst>
              <a:gd name="connsiteX0" fmla="*/ 4279392 w 6428625"/>
              <a:gd name="connsiteY0" fmla="*/ 0 h 6357756"/>
              <a:gd name="connsiteX1" fmla="*/ 6319204 w 6428625"/>
              <a:gd name="connsiteY1" fmla="*/ 516500 h 6357756"/>
              <a:gd name="connsiteX2" fmla="*/ 6428625 w 6428625"/>
              <a:gd name="connsiteY2" fmla="*/ 579415 h 6357756"/>
              <a:gd name="connsiteX3" fmla="*/ 6428625 w 6428625"/>
              <a:gd name="connsiteY3" fmla="*/ 6357756 h 6357756"/>
              <a:gd name="connsiteX4" fmla="*/ 539921 w 6428625"/>
              <a:gd name="connsiteY4" fmla="*/ 6357756 h 6357756"/>
              <a:gd name="connsiteX5" fmla="*/ 516500 w 6428625"/>
              <a:gd name="connsiteY5" fmla="*/ 6319205 h 6357756"/>
              <a:gd name="connsiteX6" fmla="*/ 0 w 6428625"/>
              <a:gd name="connsiteY6" fmla="*/ 4279392 h 6357756"/>
              <a:gd name="connsiteX7" fmla="*/ 4279392 w 6428625"/>
              <a:gd name="connsiteY7" fmla="*/ 0 h 635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28625" h="6357756">
                <a:moveTo>
                  <a:pt x="4279392" y="0"/>
                </a:moveTo>
                <a:cubicBezTo>
                  <a:pt x="5017968" y="0"/>
                  <a:pt x="5712843" y="187105"/>
                  <a:pt x="6319204" y="516500"/>
                </a:cubicBezTo>
                <a:lnTo>
                  <a:pt x="6428625" y="579415"/>
                </a:lnTo>
                <a:lnTo>
                  <a:pt x="6428625" y="6357756"/>
                </a:lnTo>
                <a:lnTo>
                  <a:pt x="539921" y="6357756"/>
                </a:lnTo>
                <a:lnTo>
                  <a:pt x="516500" y="6319205"/>
                </a:lnTo>
                <a:cubicBezTo>
                  <a:pt x="187105" y="5712844"/>
                  <a:pt x="0" y="5017968"/>
                  <a:pt x="0" y="4279392"/>
                </a:cubicBezTo>
                <a:cubicBezTo>
                  <a:pt x="0" y="1915949"/>
                  <a:pt x="1915949" y="0"/>
                  <a:pt x="4279392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20">
            <a:extLst>
              <a:ext uri="{FF2B5EF4-FFF2-40B4-BE49-F238E27FC236}">
                <a16:creationId xmlns:a16="http://schemas.microsoft.com/office/drawing/2014/main" id="{A6ED7E7F-75F7-4581-A930-C4DEBC2A8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7967" y="664836"/>
            <a:ext cx="6264033" cy="6193164"/>
          </a:xfrm>
          <a:custGeom>
            <a:avLst/>
            <a:gdLst>
              <a:gd name="connsiteX0" fmla="*/ 4114800 w 6264033"/>
              <a:gd name="connsiteY0" fmla="*/ 0 h 6193164"/>
              <a:gd name="connsiteX1" fmla="*/ 6248473 w 6264033"/>
              <a:gd name="connsiteY1" fmla="*/ 595714 h 6193164"/>
              <a:gd name="connsiteX2" fmla="*/ 6264033 w 6264033"/>
              <a:gd name="connsiteY2" fmla="*/ 605689 h 6193164"/>
              <a:gd name="connsiteX3" fmla="*/ 6264033 w 6264033"/>
              <a:gd name="connsiteY3" fmla="*/ 6193164 h 6193164"/>
              <a:gd name="connsiteX4" fmla="*/ 567718 w 6264033"/>
              <a:gd name="connsiteY4" fmla="*/ 6193164 h 6193164"/>
              <a:gd name="connsiteX5" fmla="*/ 496635 w 6264033"/>
              <a:gd name="connsiteY5" fmla="*/ 6076158 h 6193164"/>
              <a:gd name="connsiteX6" fmla="*/ 0 w 6264033"/>
              <a:gd name="connsiteY6" fmla="*/ 4114800 h 6193164"/>
              <a:gd name="connsiteX7" fmla="*/ 4114800 w 6264033"/>
              <a:gd name="connsiteY7" fmla="*/ 0 h 619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033" h="6193164">
                <a:moveTo>
                  <a:pt x="4114800" y="0"/>
                </a:moveTo>
                <a:cubicBezTo>
                  <a:pt x="4895986" y="0"/>
                  <a:pt x="5626328" y="217689"/>
                  <a:pt x="6248473" y="595714"/>
                </a:cubicBezTo>
                <a:lnTo>
                  <a:pt x="6264033" y="605689"/>
                </a:lnTo>
                <a:lnTo>
                  <a:pt x="6264033" y="6193164"/>
                </a:lnTo>
                <a:lnTo>
                  <a:pt x="567718" y="6193164"/>
                </a:lnTo>
                <a:lnTo>
                  <a:pt x="496635" y="6076158"/>
                </a:lnTo>
                <a:cubicBezTo>
                  <a:pt x="179909" y="5493119"/>
                  <a:pt x="0" y="4824969"/>
                  <a:pt x="0" y="4114800"/>
                </a:cubicBezTo>
                <a:cubicBezTo>
                  <a:pt x="0" y="1842259"/>
                  <a:pt x="1842259" y="0"/>
                  <a:pt x="4114800" y="0"/>
                </a:cubicBezTo>
                <a:close/>
              </a:path>
            </a:pathLst>
          </a:custGeom>
          <a:solidFill>
            <a:srgbClr val="7F4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789743" y="2442411"/>
            <a:ext cx="4996329" cy="2024404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  <a:cs typeface="Calibri Light"/>
              </a:rPr>
              <a:t>PALMOVÝ OLEJ</a:t>
            </a:r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789743" y="4632160"/>
            <a:ext cx="4996328" cy="106829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>
                <a:solidFill>
                  <a:srgbClr val="FFFFFF"/>
                </a:solidFill>
                <a:cs typeface="Calibri"/>
              </a:rPr>
              <a:t>8.  ročník</a:t>
            </a:r>
            <a:endParaRPr lang="cs-CZ">
              <a:solidFill>
                <a:srgbClr val="FFFFFF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3DAD26B9-A42B-FDC0-7B1C-D111F955C2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790" b="4849"/>
          <a:stretch/>
        </p:blipFill>
        <p:spPr>
          <a:xfrm>
            <a:off x="979868" y="10"/>
            <a:ext cx="6069184" cy="283977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4" y="106160"/>
                </a:lnTo>
                <a:cubicBezTo>
                  <a:pt x="5907892" y="1641596"/>
                  <a:pt x="4611168" y="2839783"/>
                  <a:pt x="3034592" y="2839783"/>
                </a:cubicBezTo>
                <a:cubicBezTo>
                  <a:pt x="1458016" y="2839783"/>
                  <a:pt x="161293" y="1641596"/>
                  <a:pt x="5361" y="106160"/>
                </a:cubicBezTo>
                <a:close/>
              </a:path>
            </a:pathLst>
          </a:cu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029F274C-88C5-DA63-77F3-F40063C7CE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54" r="3921" b="-1"/>
          <a:stretch/>
        </p:blipFill>
        <p:spPr>
          <a:xfrm>
            <a:off x="3" y="3124786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1956463" y="0"/>
                </a:moveTo>
                <a:cubicBezTo>
                  <a:pt x="3638144" y="0"/>
                  <a:pt x="5001415" y="1363271"/>
                  <a:pt x="5001415" y="3044952"/>
                </a:cubicBezTo>
                <a:cubicBezTo>
                  <a:pt x="5001415" y="3255162"/>
                  <a:pt x="4980114" y="3460397"/>
                  <a:pt x="4939553" y="3658617"/>
                </a:cubicBezTo>
                <a:lnTo>
                  <a:pt x="4920372" y="3733214"/>
                </a:lnTo>
                <a:lnTo>
                  <a:pt x="0" y="3733214"/>
                </a:lnTo>
                <a:lnTo>
                  <a:pt x="0" y="713124"/>
                </a:lnTo>
                <a:lnTo>
                  <a:pt x="19591" y="695319"/>
                </a:lnTo>
                <a:cubicBezTo>
                  <a:pt x="545938" y="260939"/>
                  <a:pt x="1220728" y="0"/>
                  <a:pt x="195646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103160-2732-3DBD-ADA3-3B5AACB92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ea typeface="Calibri Light"/>
                <a:cs typeface="Calibri Light"/>
              </a:rPr>
              <a:t>Kosmetické produkty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F348E-607B-9684-BFED-E8962004E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4138" y="735118"/>
            <a:ext cx="7481585" cy="5887543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cs-CZ">
                <a:ea typeface="+mn-lt"/>
                <a:cs typeface="+mn-lt"/>
              </a:rPr>
              <a:t>V kosmetických přípravcích jsou spousty chemických sloučenin</a:t>
            </a:r>
            <a:endParaRPr lang="en-US">
              <a:ea typeface="+mn-lt"/>
              <a:cs typeface="+mn-lt"/>
            </a:endParaRPr>
          </a:p>
          <a:p>
            <a:r>
              <a:rPr lang="cs-CZ">
                <a:ea typeface="+mn-lt"/>
                <a:cs typeface="+mn-lt"/>
              </a:rPr>
              <a:t>Mají negativní vliv na vzhled a </a:t>
            </a:r>
            <a:r>
              <a:rPr lang="cs-CZ" b="1">
                <a:ea typeface="+mn-lt"/>
                <a:cs typeface="+mn-lt"/>
              </a:rPr>
              <a:t>zdraví</a:t>
            </a:r>
            <a:r>
              <a:rPr lang="cs-CZ">
                <a:ea typeface="+mn-lt"/>
                <a:cs typeface="+mn-lt"/>
              </a:rPr>
              <a:t> kůže</a:t>
            </a:r>
            <a:endParaRPr lang="en-US">
              <a:ea typeface="+mn-lt"/>
              <a:cs typeface="+mn-lt"/>
            </a:endParaRPr>
          </a:p>
          <a:p>
            <a:r>
              <a:rPr lang="cs-CZ">
                <a:ea typeface="+mn-lt"/>
                <a:cs typeface="+mn-lt"/>
              </a:rPr>
              <a:t>Spousta z nich patří mezi prokázané karcinogeny-látky vyvolávající rakovinu</a:t>
            </a:r>
            <a:endParaRPr lang="en-US">
              <a:ea typeface="+mn-lt"/>
              <a:cs typeface="+mn-lt"/>
            </a:endParaRPr>
          </a:p>
          <a:p>
            <a:r>
              <a:rPr lang="cs-CZ">
                <a:ea typeface="+mn-lt"/>
                <a:cs typeface="+mn-lt"/>
              </a:rPr>
              <a:t>Velké množství přísad do kosmetiky je vyrobeno z palmového oleje – jsou to jejich deriváty - nejrozšířenější je </a:t>
            </a:r>
            <a:r>
              <a:rPr lang="cs-CZ" err="1">
                <a:ea typeface="+mn-lt"/>
                <a:cs typeface="+mn-lt"/>
              </a:rPr>
              <a:t>lauryl</a:t>
            </a:r>
            <a:r>
              <a:rPr lang="cs-CZ">
                <a:ea typeface="+mn-lt"/>
                <a:cs typeface="+mn-lt"/>
              </a:rPr>
              <a:t> síran sodný</a:t>
            </a:r>
          </a:p>
          <a:p>
            <a:r>
              <a:rPr lang="cs-CZ">
                <a:ea typeface="+mn-lt"/>
                <a:cs typeface="+mn-lt"/>
              </a:rPr>
              <a:t>Ve většině kosmetických produktech je hned mezi prvními látka </a:t>
            </a:r>
            <a:r>
              <a:rPr lang="cs-CZ" err="1">
                <a:ea typeface="+mn-lt"/>
                <a:cs typeface="+mn-lt"/>
              </a:rPr>
              <a:t>lauryl</a:t>
            </a:r>
            <a:r>
              <a:rPr lang="cs-CZ">
                <a:ea typeface="+mn-lt"/>
                <a:cs typeface="+mn-lt"/>
              </a:rPr>
              <a:t> síran sodný (SLS) vyskytuje se prakticky všude kolem nás, a přitom patří mezi možné karcinogeny</a:t>
            </a:r>
            <a:endParaRPr lang="en-US">
              <a:ea typeface="+mn-lt"/>
              <a:cs typeface="+mn-lt"/>
            </a:endParaRPr>
          </a:p>
          <a:p>
            <a:r>
              <a:rPr lang="cs-CZ">
                <a:ea typeface="+mn-lt"/>
                <a:cs typeface="+mn-lt"/>
              </a:rPr>
              <a:t>U mnohých kosmetických přípravků se již tato skutečnost objevila a stále se používají dále.</a:t>
            </a:r>
            <a:endParaRPr lang="en-US">
              <a:ea typeface="+mn-lt"/>
              <a:cs typeface="+mn-lt"/>
            </a:endParaRPr>
          </a:p>
          <a:p>
            <a:endParaRPr lang="cs-CZ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5794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7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178D72-6EB3-5DCC-E5A1-7CD806999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Zajímavosti </a:t>
            </a:r>
            <a:endParaRPr lang="en-US" sz="5400"/>
          </a:p>
        </p:txBody>
      </p:sp>
      <p:pic>
        <p:nvPicPr>
          <p:cNvPr id="13" name="Picture 4" descr="Oranžový prášek na lžičkě">
            <a:extLst>
              <a:ext uri="{FF2B5EF4-FFF2-40B4-BE49-F238E27FC236}">
                <a16:creationId xmlns:a16="http://schemas.microsoft.com/office/drawing/2014/main" id="{13CD1103-8A22-4207-3775-75435A3ABF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01" r="32538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A2EFC-61E4-05B7-223A-FC32B7381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ea typeface="+mn-lt"/>
                <a:cs typeface="+mn-lt"/>
              </a:rPr>
              <a:t>Všechny kalorie, které palmový olej obsahuje pochází z tuků</a:t>
            </a:r>
          </a:p>
          <a:p>
            <a:r>
              <a:rPr lang="en-US" sz="2000">
                <a:ea typeface="+mn-lt"/>
                <a:cs typeface="+mn-lt"/>
              </a:rPr>
              <a:t>Ve 14 gramech (1 polévková lžíce) palmového oleje najdeme následující živiny (4):</a:t>
            </a:r>
            <a:r>
              <a:rPr lang="en-US" sz="2000" b="1">
                <a:ea typeface="+mn-lt"/>
                <a:cs typeface="+mn-lt"/>
              </a:rPr>
              <a:t> </a:t>
            </a:r>
          </a:p>
          <a:p>
            <a:pPr lvl="1"/>
            <a:r>
              <a:rPr lang="en-US" sz="2000" b="1">
                <a:ea typeface="+mn-lt"/>
                <a:cs typeface="+mn-lt"/>
              </a:rPr>
              <a:t>Kalorie: 114 Tuky: </a:t>
            </a:r>
            <a:endParaRPr lang="en-US" sz="2000">
              <a:ea typeface="+mn-lt"/>
              <a:cs typeface="+mn-lt"/>
            </a:endParaRPr>
          </a:p>
          <a:p>
            <a:pPr lvl="1"/>
            <a:r>
              <a:rPr lang="en-US" sz="2000" b="1">
                <a:ea typeface="+mn-lt"/>
                <a:cs typeface="+mn-lt"/>
              </a:rPr>
              <a:t>14 g Nasycené tuky: </a:t>
            </a:r>
            <a:endParaRPr lang="en-US" sz="2000">
              <a:ea typeface="+mn-lt"/>
              <a:cs typeface="+mn-lt"/>
            </a:endParaRPr>
          </a:p>
          <a:p>
            <a:pPr lvl="1"/>
            <a:r>
              <a:rPr lang="en-US" sz="2000" b="1">
                <a:ea typeface="+mn-lt"/>
                <a:cs typeface="+mn-lt"/>
              </a:rPr>
              <a:t>7 g Mononenasycené tuky: </a:t>
            </a:r>
            <a:endParaRPr lang="en-US" sz="2000">
              <a:ea typeface="+mn-lt"/>
              <a:cs typeface="+mn-lt"/>
            </a:endParaRPr>
          </a:p>
          <a:p>
            <a:pPr lvl="1"/>
            <a:r>
              <a:rPr lang="en-US" sz="2000" b="1">
                <a:ea typeface="+mn-lt"/>
                <a:cs typeface="+mn-lt"/>
              </a:rPr>
              <a:t>5 g Polynenasycené tuky: </a:t>
            </a:r>
            <a:endParaRPr lang="en-US" sz="2000">
              <a:ea typeface="+mn-lt"/>
              <a:cs typeface="+mn-lt"/>
            </a:endParaRPr>
          </a:p>
          <a:p>
            <a:pPr lvl="1"/>
            <a:r>
              <a:rPr lang="en-US" sz="2000" b="1">
                <a:ea typeface="+mn-lt"/>
                <a:cs typeface="+mn-lt"/>
              </a:rPr>
              <a:t>1.5 g Vitamín E: </a:t>
            </a:r>
            <a:endParaRPr lang="en-US" sz="2000">
              <a:ea typeface="+mn-lt"/>
              <a:cs typeface="+mn-lt"/>
            </a:endParaRPr>
          </a:p>
          <a:p>
            <a:pPr lvl="1"/>
            <a:r>
              <a:rPr lang="en-US" sz="2000" b="1">
                <a:ea typeface="+mn-lt"/>
                <a:cs typeface="+mn-lt"/>
              </a:rPr>
              <a:t>11% denní doporučené dávky</a:t>
            </a:r>
            <a:r>
              <a:rPr lang="en-US" sz="2000">
                <a:ea typeface="+mn-lt"/>
                <a:cs typeface="+mn-lt"/>
              </a:rPr>
              <a:t> </a:t>
            </a:r>
            <a:endParaRPr lang="en-US" sz="2000">
              <a:cs typeface="Calibri"/>
            </a:endParaRPr>
          </a:p>
          <a:p>
            <a:pPr marL="457200" lvl="1" indent="0">
              <a:buNone/>
            </a:pPr>
            <a:endParaRPr lang="en-US" sz="2000">
              <a:ea typeface="+mn-lt"/>
              <a:cs typeface="+mn-lt"/>
            </a:endParaRPr>
          </a:p>
          <a:p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8390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3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jídlo, sladký&#10;&#10;Popis se vygeneroval automaticky.">
            <a:extLst>
              <a:ext uri="{FF2B5EF4-FFF2-40B4-BE49-F238E27FC236}">
                <a16:creationId xmlns:a16="http://schemas.microsoft.com/office/drawing/2014/main" id="{6673C6DB-B05B-9E94-D731-F4534C9A72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68" t="7760" r="2547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51" name="Rectangle 45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380E63A-69B6-980A-C84B-459686B07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3707058" cy="333353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err="1"/>
              <a:t>Sladkosti</a:t>
            </a:r>
            <a:r>
              <a:rPr lang="en-US"/>
              <a:t> </a:t>
            </a:r>
            <a:r>
              <a:rPr lang="en-US" err="1"/>
              <a:t>které</a:t>
            </a:r>
            <a:r>
              <a:rPr lang="en-US"/>
              <a:t> </a:t>
            </a:r>
            <a:r>
              <a:rPr lang="en-US" err="1"/>
              <a:t>si</a:t>
            </a:r>
            <a:r>
              <a:rPr lang="en-US"/>
              <a:t> </a:t>
            </a:r>
            <a:r>
              <a:rPr lang="en-US" err="1"/>
              <a:t>kupujeme</a:t>
            </a:r>
            <a:r>
              <a:rPr lang="en-US"/>
              <a:t> </a:t>
            </a:r>
            <a:r>
              <a:rPr lang="en-US" err="1"/>
              <a:t>domů</a:t>
            </a:r>
            <a:r>
              <a:rPr lang="en-US"/>
              <a:t> a </a:t>
            </a:r>
            <a:r>
              <a:rPr lang="en-US" err="1"/>
              <a:t>obsahují</a:t>
            </a:r>
            <a:r>
              <a:rPr lang="en-US"/>
              <a:t> </a:t>
            </a:r>
            <a:r>
              <a:rPr lang="en-US" err="1"/>
              <a:t>palmový</a:t>
            </a:r>
            <a:r>
              <a:rPr lang="en-US"/>
              <a:t> </a:t>
            </a:r>
            <a:r>
              <a:rPr lang="en-US" err="1"/>
              <a:t>olej</a:t>
            </a:r>
            <a:r>
              <a:rPr lang="en-US"/>
              <a:t>/</a:t>
            </a:r>
            <a:r>
              <a:rPr lang="en-US" err="1"/>
              <a:t>palmový</a:t>
            </a:r>
            <a:r>
              <a:rPr lang="en-US"/>
              <a:t> </a:t>
            </a:r>
            <a:r>
              <a:rPr lang="en-US" err="1"/>
              <a:t>tuk</a:t>
            </a:r>
            <a:r>
              <a:rPr lang="en-US"/>
              <a:t>.</a:t>
            </a:r>
            <a:endParaRPr lang="en-US">
              <a:cs typeface="Calibri Light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967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6CEE92-C85C-0E95-1387-808EB720AB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/>
              <a:t>13 % </a:t>
            </a:r>
            <a:r>
              <a:rPr lang="en-US" sz="2200" err="1"/>
              <a:t>ořechů</a:t>
            </a:r>
            <a:endParaRPr lang="en-US" sz="2200"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/>
              <a:t>56 % </a:t>
            </a:r>
            <a:r>
              <a:rPr lang="en-US" sz="2200" err="1"/>
              <a:t>přidaného</a:t>
            </a:r>
            <a:r>
              <a:rPr lang="en-US" sz="2200"/>
              <a:t> </a:t>
            </a:r>
            <a:r>
              <a:rPr lang="en-US" sz="2200" err="1"/>
              <a:t>cukru</a:t>
            </a:r>
            <a:endParaRPr lang="en-US" sz="2200"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/>
              <a:t>6,6 % </a:t>
            </a:r>
            <a:r>
              <a:rPr lang="en-US" sz="2200" err="1"/>
              <a:t>sušeného</a:t>
            </a:r>
            <a:r>
              <a:rPr lang="en-US" sz="2200"/>
              <a:t> </a:t>
            </a:r>
            <a:r>
              <a:rPr lang="en-US" sz="2200" err="1"/>
              <a:t>mléka</a:t>
            </a:r>
            <a:endParaRPr lang="en-US" sz="2200"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b="1"/>
              <a:t>25 % </a:t>
            </a:r>
            <a:r>
              <a:rPr lang="en-US" sz="2200" b="1" err="1"/>
              <a:t>palmového</a:t>
            </a:r>
            <a:r>
              <a:rPr lang="en-US" sz="2200" b="1"/>
              <a:t> </a:t>
            </a:r>
            <a:r>
              <a:rPr lang="en-US" sz="2200" b="1" err="1"/>
              <a:t>oleje</a:t>
            </a:r>
            <a:endParaRPr lang="en-US" sz="2200" b="1"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/>
              <a:t>6,6% </a:t>
            </a:r>
            <a:r>
              <a:rPr lang="en-US" sz="2200" err="1"/>
              <a:t>kakaa</a:t>
            </a:r>
            <a:endParaRPr lang="en-US" sz="2200"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/>
              <a:t>3,4% </a:t>
            </a:r>
            <a:r>
              <a:rPr lang="en-US" sz="2200" err="1"/>
              <a:t>vlákniny</a:t>
            </a:r>
            <a:endParaRPr lang="en-US" sz="2200"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/>
              <a:t>6 % </a:t>
            </a:r>
            <a:r>
              <a:rPr lang="en-US" sz="2200" err="1"/>
              <a:t>bílkovin</a:t>
            </a:r>
            <a:endParaRPr lang="en-US" sz="2200">
              <a:cs typeface="Calibri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64F3EF8-8C0A-E980-A15A-4D66A1C5E0A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7347" r="7347"/>
          <a:stretch/>
        </p:blipFill>
        <p:spPr>
          <a:xfrm>
            <a:off x="5250784" y="1277243"/>
            <a:ext cx="6307232" cy="4936117"/>
          </a:xfrm>
          <a:prstGeom prst="rect">
            <a:avLst/>
          </a:prstGeo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57F042D2-837D-7368-DB75-457AD41F0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208" y="317202"/>
            <a:ext cx="2929206" cy="192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7644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0BE43-C4CA-C9D5-5C1B-1F7E3EEC9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err="1"/>
              <a:t>Glukózo-fruktózový</a:t>
            </a:r>
            <a:r>
              <a:rPr lang="en-US" sz="2000"/>
              <a:t> sirup</a:t>
            </a:r>
            <a:endParaRPr lang="en-US" sz="2000"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/>
              <a:t> </a:t>
            </a:r>
            <a:r>
              <a:rPr lang="en-US" sz="2000" err="1"/>
              <a:t>Cukr</a:t>
            </a:r>
            <a:endParaRPr lang="en-US" sz="2000"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b="1" err="1"/>
              <a:t>palmový</a:t>
            </a:r>
            <a:r>
              <a:rPr lang="en-US" sz="2000" b="1"/>
              <a:t> </a:t>
            </a:r>
            <a:r>
              <a:rPr lang="en-US" sz="2000" b="1" err="1"/>
              <a:t>olej</a:t>
            </a:r>
            <a:r>
              <a:rPr lang="en-US" sz="2000" b="1"/>
              <a:t> </a:t>
            </a:r>
            <a:endParaRPr lang="en-US" sz="2000" b="1"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err="1"/>
              <a:t>pšeničná</a:t>
            </a:r>
            <a:r>
              <a:rPr lang="en-US" sz="2000"/>
              <a:t> </a:t>
            </a:r>
            <a:r>
              <a:rPr lang="en-US" sz="2000" err="1"/>
              <a:t>mouka</a:t>
            </a:r>
            <a:r>
              <a:rPr lang="en-US" sz="2000"/>
              <a:t>, </a:t>
            </a:r>
            <a:endParaRPr lang="en-US" sz="2000"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err="1"/>
              <a:t>slazené</a:t>
            </a:r>
            <a:r>
              <a:rPr lang="en-US" sz="2000"/>
              <a:t> </a:t>
            </a:r>
            <a:r>
              <a:rPr lang="en-US" sz="2000" err="1"/>
              <a:t>zahuštěné</a:t>
            </a:r>
            <a:r>
              <a:rPr lang="en-US" sz="2000"/>
              <a:t> </a:t>
            </a:r>
            <a:r>
              <a:rPr lang="en-US" sz="2000" err="1"/>
              <a:t>mléko</a:t>
            </a:r>
            <a:r>
              <a:rPr lang="en-US" sz="2000"/>
              <a:t> (</a:t>
            </a:r>
            <a:r>
              <a:rPr lang="en-US" sz="2000" err="1"/>
              <a:t>mléko</a:t>
            </a:r>
            <a:r>
              <a:rPr lang="en-US" sz="2000"/>
              <a:t>, </a:t>
            </a:r>
            <a:r>
              <a:rPr lang="en-US" sz="2000" err="1"/>
              <a:t>cukr</a:t>
            </a:r>
            <a:r>
              <a:rPr lang="en-US" sz="2000"/>
              <a:t>) </a:t>
            </a:r>
            <a:endParaRPr lang="en-US" sz="2000"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err="1"/>
              <a:t>sušená</a:t>
            </a:r>
            <a:r>
              <a:rPr lang="en-US" sz="2000"/>
              <a:t> </a:t>
            </a:r>
            <a:r>
              <a:rPr lang="en-US" sz="2000" err="1"/>
              <a:t>syrovátka</a:t>
            </a:r>
            <a:endParaRPr lang="en-US" sz="2000" err="1"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/>
              <a:t> </a:t>
            </a:r>
            <a:r>
              <a:rPr lang="en-US" sz="2000" err="1"/>
              <a:t>plně</a:t>
            </a:r>
            <a:r>
              <a:rPr lang="en-US" sz="2000"/>
              <a:t> </a:t>
            </a:r>
            <a:r>
              <a:rPr lang="en-US" sz="2000" err="1"/>
              <a:t>ztužený</a:t>
            </a:r>
            <a:r>
              <a:rPr lang="en-US" sz="2000"/>
              <a:t> </a:t>
            </a:r>
            <a:r>
              <a:rPr lang="en-US" sz="2000" err="1"/>
              <a:t>palmojádrový</a:t>
            </a:r>
            <a:r>
              <a:rPr lang="en-US" sz="2000"/>
              <a:t> </a:t>
            </a:r>
            <a:r>
              <a:rPr lang="en-US" sz="2000" err="1"/>
              <a:t>tuk</a:t>
            </a:r>
            <a:endParaRPr lang="en-US" sz="2000" err="1"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/>
              <a:t>2,5 % </a:t>
            </a:r>
            <a:r>
              <a:rPr lang="en-US" sz="2000" err="1"/>
              <a:t>kakaového</a:t>
            </a:r>
            <a:r>
              <a:rPr lang="en-US" sz="2000"/>
              <a:t> </a:t>
            </a:r>
            <a:r>
              <a:rPr lang="en-US" sz="2000" err="1"/>
              <a:t>prášku</a:t>
            </a:r>
            <a:r>
              <a:rPr lang="en-US" sz="2000"/>
              <a:t> se </a:t>
            </a:r>
            <a:r>
              <a:rPr lang="en-US" sz="2000" err="1"/>
              <a:t>sníženým</a:t>
            </a:r>
            <a:r>
              <a:rPr lang="en-US" sz="2000"/>
              <a:t> </a:t>
            </a:r>
            <a:r>
              <a:rPr lang="en-US" sz="2000" err="1"/>
              <a:t>obsahem</a:t>
            </a:r>
            <a:r>
              <a:rPr lang="en-US" sz="2000"/>
              <a:t> </a:t>
            </a:r>
            <a:r>
              <a:rPr lang="en-US" sz="2000" err="1"/>
              <a:t>tuku</a:t>
            </a:r>
            <a:endParaRPr lang="en-US" sz="2000" err="1"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2000">
              <a:cs typeface="Calibri"/>
            </a:endParaRPr>
          </a:p>
          <a:p>
            <a:pPr marL="57150"/>
            <a:endParaRPr lang="en-US" sz="2000">
              <a:cs typeface="Calibri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592E4E60-E738-769F-673E-0C0CB15127C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10520" b="10520"/>
          <a:stretch/>
        </p:blipFill>
        <p:spPr>
          <a:xfrm>
            <a:off x="6099048" y="1273801"/>
            <a:ext cx="5458968" cy="4310397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2A76F458-8BD7-4325-1AC1-3C1D1148F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803" y="704419"/>
            <a:ext cx="3216933" cy="125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011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1987AE-EBC8-6EB0-76DD-ACAD57ADB211}"/>
              </a:ext>
            </a:extLst>
          </p:cNvPr>
          <p:cNvSpPr txBox="1"/>
          <p:nvPr/>
        </p:nvSpPr>
        <p:spPr>
          <a:xfrm>
            <a:off x="640080" y="2404700"/>
            <a:ext cx="4436048" cy="395831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900">
              <a:cs typeface="Calibri" panose="020F0502020204030204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err="1"/>
              <a:t>Cukr</a:t>
            </a:r>
            <a:endParaRPr lang="en-US" sz="1900" err="1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err="1"/>
              <a:t>arašídy</a:t>
            </a:r>
            <a:r>
              <a:rPr lang="en-US" sz="1900"/>
              <a:t> (24%)</a:t>
            </a:r>
            <a:endParaRPr lang="en-US" sz="1900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err="1"/>
              <a:t>mléčná</a:t>
            </a:r>
            <a:r>
              <a:rPr lang="en-US" sz="1900"/>
              <a:t> </a:t>
            </a:r>
            <a:r>
              <a:rPr lang="en-US" sz="1900" err="1"/>
              <a:t>čokoláda</a:t>
            </a:r>
            <a:r>
              <a:rPr lang="en-US" sz="1900"/>
              <a:t> (48%)</a:t>
            </a:r>
            <a:endParaRPr lang="en-US" sz="1900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err="1"/>
              <a:t>kakaová</a:t>
            </a:r>
            <a:r>
              <a:rPr lang="en-US" sz="1900"/>
              <a:t> </a:t>
            </a:r>
            <a:r>
              <a:rPr lang="en-US" sz="1900" err="1"/>
              <a:t>hmota</a:t>
            </a:r>
            <a:endParaRPr lang="en-US" sz="1900" err="1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err="1"/>
              <a:t>sušené</a:t>
            </a:r>
            <a:r>
              <a:rPr lang="en-US" sz="1900"/>
              <a:t> </a:t>
            </a:r>
            <a:r>
              <a:rPr lang="en-US" sz="1900" err="1"/>
              <a:t>mléko</a:t>
            </a:r>
            <a:r>
              <a:rPr lang="en-US" sz="1900"/>
              <a:t> (</a:t>
            </a:r>
            <a:r>
              <a:rPr lang="en-US" sz="1900" err="1"/>
              <a:t>plnotučné</a:t>
            </a:r>
            <a:r>
              <a:rPr lang="en-US" sz="1900"/>
              <a:t> a </a:t>
            </a:r>
            <a:r>
              <a:rPr lang="en-US" sz="1900" err="1"/>
              <a:t>odtučněné</a:t>
            </a:r>
            <a:r>
              <a:rPr lang="en-US" sz="1900"/>
              <a:t>)</a:t>
            </a:r>
            <a:endParaRPr lang="en-US" sz="1900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err="1"/>
              <a:t>kakaové</a:t>
            </a:r>
            <a:r>
              <a:rPr lang="en-US" sz="1900"/>
              <a:t> </a:t>
            </a:r>
            <a:r>
              <a:rPr lang="en-US" sz="1900" err="1"/>
              <a:t>máslo</a:t>
            </a:r>
            <a:endParaRPr lang="en-US" sz="1900" err="1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1" err="1"/>
              <a:t>palmový</a:t>
            </a:r>
            <a:r>
              <a:rPr lang="en-US" sz="1900" b="1"/>
              <a:t> </a:t>
            </a:r>
            <a:r>
              <a:rPr lang="en-US" sz="1900" b="1" err="1"/>
              <a:t>olej</a:t>
            </a:r>
            <a:endParaRPr lang="en-US" sz="1900" b="1" err="1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err="1"/>
              <a:t>glukozový</a:t>
            </a:r>
            <a:r>
              <a:rPr lang="en-US" sz="1900"/>
              <a:t> sirup</a:t>
            </a:r>
            <a:endParaRPr lang="en-US" sz="190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9B24842-DA7F-6CEB-5F01-228A16ECCD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8331" y="801187"/>
            <a:ext cx="3435212" cy="1500473"/>
          </a:xfrm>
          <a:prstGeom prst="rect">
            <a:avLst/>
          </a:prstGeom>
        </p:spPr>
      </p:pic>
      <p:pic>
        <p:nvPicPr>
          <p:cNvPr id="5" name="Obrázek 5" descr="Obsah obrázku text&#10;&#10;Popis se vygeneroval automaticky.">
            <a:extLst>
              <a:ext uri="{FF2B5EF4-FFF2-40B4-BE49-F238E27FC236}">
                <a16:creationId xmlns:a16="http://schemas.microsoft.com/office/drawing/2014/main" id="{556AF6B8-3ACB-5C63-66CC-A55162F26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892" y="1549604"/>
            <a:ext cx="5647425" cy="424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5264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FC786-C4BF-EB02-2BBF-DF57CCE2C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1900">
                <a:ea typeface="+mn-lt"/>
                <a:cs typeface="+mn-lt"/>
              </a:rPr>
              <a:t>glukózový sirup </a:t>
            </a:r>
            <a:endParaRPr lang="en-US" sz="1900">
              <a:ea typeface="+mn-lt"/>
              <a:cs typeface="+mn-lt"/>
            </a:endParaRPr>
          </a:p>
          <a:p>
            <a:r>
              <a:rPr lang="cs-CZ" sz="1900">
                <a:ea typeface="+mn-lt"/>
                <a:cs typeface="+mn-lt"/>
              </a:rPr>
              <a:t> slunečnicový olej</a:t>
            </a:r>
            <a:endParaRPr lang="en-US" sz="1900">
              <a:ea typeface="+mn-lt"/>
              <a:cs typeface="+mn-lt"/>
            </a:endParaRPr>
          </a:p>
          <a:p>
            <a:r>
              <a:rPr lang="cs-CZ" sz="1900">
                <a:ea typeface="+mn-lt"/>
                <a:cs typeface="+mn-lt"/>
              </a:rPr>
              <a:t>mléčný tuk</a:t>
            </a:r>
            <a:endParaRPr lang="en-US" sz="1900">
              <a:ea typeface="+mn-lt"/>
              <a:cs typeface="+mn-lt"/>
            </a:endParaRPr>
          </a:p>
          <a:p>
            <a:r>
              <a:rPr lang="cs-CZ" sz="1900" b="1">
                <a:ea typeface="+mn-lt"/>
                <a:cs typeface="+mn-lt"/>
              </a:rPr>
              <a:t>palmový tuk </a:t>
            </a:r>
          </a:p>
          <a:p>
            <a:r>
              <a:rPr lang="cs-CZ" sz="1900">
                <a:ea typeface="+mn-lt"/>
                <a:cs typeface="+mn-lt"/>
              </a:rPr>
              <a:t>mléko odtučněné sušené</a:t>
            </a:r>
            <a:endParaRPr lang="cs-CZ" sz="1900">
              <a:cs typeface="Calibri"/>
            </a:endParaRPr>
          </a:p>
          <a:p>
            <a:pPr>
              <a:buFont typeface="Arial"/>
              <a:buChar char="•"/>
            </a:pPr>
            <a:r>
              <a:rPr lang="cs-CZ" sz="1900">
                <a:ea typeface="+mn-lt"/>
                <a:cs typeface="+mn-lt"/>
              </a:rPr>
              <a:t>jedlá sůl</a:t>
            </a:r>
            <a:endParaRPr lang="cs-CZ" sz="1900"/>
          </a:p>
          <a:p>
            <a:pPr>
              <a:buFont typeface="Arial"/>
              <a:buChar char="•"/>
            </a:pPr>
            <a:r>
              <a:rPr lang="cs-CZ" sz="1900">
                <a:ea typeface="+mn-lt"/>
                <a:cs typeface="+mn-lt"/>
              </a:rPr>
              <a:t>vanilkový extrakt - přírodní</a:t>
            </a:r>
            <a:endParaRPr lang="cs-CZ" sz="1900"/>
          </a:p>
          <a:p>
            <a:pPr>
              <a:buFont typeface="Arial"/>
              <a:buChar char="•"/>
            </a:pPr>
            <a:r>
              <a:rPr lang="cs-CZ" sz="1900">
                <a:ea typeface="+mn-lt"/>
                <a:cs typeface="+mn-lt"/>
              </a:rPr>
              <a:t>Laktóza</a:t>
            </a:r>
            <a:br>
              <a:rPr lang="cs-CZ" sz="1900">
                <a:ea typeface="+mn-lt"/>
                <a:cs typeface="+mn-lt"/>
              </a:rPr>
            </a:br>
            <a:endParaRPr lang="cs-CZ" sz="190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endParaRPr lang="cs-CZ" sz="1900">
              <a:cs typeface="Calibri"/>
            </a:endParaRPr>
          </a:p>
          <a:p>
            <a:pPr marL="0" indent="0">
              <a:buNone/>
            </a:pPr>
            <a:endParaRPr lang="cs-CZ" sz="1900">
              <a:cs typeface="Calibri"/>
            </a:endParaRPr>
          </a:p>
          <a:p>
            <a:pPr marL="0" indent="0">
              <a:buNone/>
            </a:pPr>
            <a:endParaRPr lang="cs-CZ" sz="1900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633CD71-BD05-9AE5-1C60-7CFC35C2B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711" y="1774876"/>
            <a:ext cx="6903720" cy="3883342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C9E61C2A-CCBB-42C3-A8FA-FB202DC10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382" y="954609"/>
            <a:ext cx="3275162" cy="139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82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C3DDFC-B87A-73D8-1350-6D791A5D6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200">
                <a:ea typeface="+mn-lt"/>
                <a:cs typeface="+mn-lt"/>
              </a:rPr>
              <a:t>Cukr</a:t>
            </a:r>
          </a:p>
          <a:p>
            <a:r>
              <a:rPr lang="cs-CZ" sz="2200">
                <a:ea typeface="+mn-lt"/>
                <a:cs typeface="+mn-lt"/>
              </a:rPr>
              <a:t>pšeničná mouka</a:t>
            </a:r>
          </a:p>
          <a:p>
            <a:r>
              <a:rPr lang="cs-CZ" sz="2200" b="1">
                <a:ea typeface="+mn-lt"/>
                <a:cs typeface="+mn-lt"/>
              </a:rPr>
              <a:t>palmový tuk</a:t>
            </a:r>
          </a:p>
          <a:p>
            <a:r>
              <a:rPr lang="cs-CZ" sz="2200">
                <a:ea typeface="+mn-lt"/>
                <a:cs typeface="+mn-lt"/>
              </a:rPr>
              <a:t>sušené plnotučné mléko</a:t>
            </a:r>
          </a:p>
          <a:p>
            <a:r>
              <a:rPr lang="cs-CZ" sz="2200">
                <a:ea typeface="+mn-lt"/>
                <a:cs typeface="+mn-lt"/>
              </a:rPr>
              <a:t>jedlá sůl</a:t>
            </a:r>
          </a:p>
          <a:p>
            <a:r>
              <a:rPr lang="cs-CZ" sz="2200">
                <a:ea typeface="+mn-lt"/>
                <a:cs typeface="+mn-lt"/>
              </a:rPr>
              <a:t>kypřicí látky (uhličitany sodné, uhličitany amonné)</a:t>
            </a:r>
          </a:p>
          <a:p>
            <a:r>
              <a:rPr lang="cs-CZ" sz="2200">
                <a:ea typeface="+mn-lt"/>
                <a:cs typeface="+mn-lt"/>
              </a:rPr>
              <a:t>emulgátor (E 481)</a:t>
            </a:r>
            <a:endParaRPr lang="cs-CZ" sz="2200">
              <a:cs typeface="Calibri"/>
            </a:endParaRP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6D6FD52D-05BA-405C-1F4C-01477758A9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" t="26842" r="523" b="26842"/>
          <a:stretch/>
        </p:blipFill>
        <p:spPr>
          <a:xfrm>
            <a:off x="233086" y="124422"/>
            <a:ext cx="4452552" cy="2166553"/>
          </a:xfrm>
          <a:prstGeom prst="rect">
            <a:avLst/>
          </a:prstGeom>
        </p:spPr>
      </p:pic>
      <p:pic>
        <p:nvPicPr>
          <p:cNvPr id="5" name="Obrázek 5" descr="Obsah obrázku text, nástroj&#10;&#10;Popis se vygeneroval automaticky.">
            <a:extLst>
              <a:ext uri="{FF2B5EF4-FFF2-40B4-BE49-F238E27FC236}">
                <a16:creationId xmlns:a16="http://schemas.microsoft.com/office/drawing/2014/main" id="{CB37BDEB-63F5-6907-2197-9B6BEBE4D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155" y="1049098"/>
            <a:ext cx="5119237" cy="500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441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72C0C46C-85D0-23E6-3AFE-BD2D26E1CC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735DD2-FD71-807C-42B8-8078934B0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Zpracoval kolektiv 8.ročníku, děkujeme za pozornost.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865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2B2D05A-7D3A-67B9-5A10-530BDD54D6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6250"/>
          <a:stretch/>
        </p:blipFill>
        <p:spPr>
          <a:xfrm>
            <a:off x="-4015" y="-3522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7F1410-9467-B60F-68EE-00AB68AF2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Co je to vlastně palmový olej?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305AC-3513-F08B-763E-C4B224BD5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427" y="1025286"/>
            <a:ext cx="10659373" cy="516605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200">
                <a:solidFill>
                  <a:srgbClr val="FFFFFF"/>
                </a:solidFill>
                <a:ea typeface="+mn-lt"/>
                <a:cs typeface="+mn-lt"/>
              </a:rPr>
              <a:t>    </a:t>
            </a:r>
          </a:p>
          <a:p>
            <a:r>
              <a:rPr lang="en-US" sz="2400">
                <a:solidFill>
                  <a:srgbClr val="FFFFFF"/>
                </a:solidFill>
                <a:ea typeface="+mn-lt"/>
                <a:cs typeface="+mn-lt"/>
              </a:rPr>
              <a:t>palmový </a:t>
            </a:r>
            <a:r>
              <a:rPr lang="en-US" sz="2400" err="1">
                <a:solidFill>
                  <a:srgbClr val="FFFFFF"/>
                </a:solidFill>
                <a:ea typeface="+mn-lt"/>
                <a:cs typeface="+mn-lt"/>
              </a:rPr>
              <a:t>olej</a:t>
            </a:r>
            <a:r>
              <a:rPr lang="en-US" sz="2400">
                <a:solidFill>
                  <a:srgbClr val="FFFFFF"/>
                </a:solidFill>
                <a:ea typeface="+mn-lt"/>
                <a:cs typeface="+mn-lt"/>
              </a:rPr>
              <a:t> se v </a:t>
            </a:r>
            <a:r>
              <a:rPr lang="en-US" sz="2400" err="1">
                <a:solidFill>
                  <a:srgbClr val="FFFFFF"/>
                </a:solidFill>
                <a:ea typeface="+mn-lt"/>
                <a:cs typeface="+mn-lt"/>
              </a:rPr>
              <a:t>posledních</a:t>
            </a:r>
            <a:r>
              <a:rPr lang="en-US" sz="24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rgbClr val="FFFFFF"/>
                </a:solidFill>
                <a:ea typeface="+mn-lt"/>
                <a:cs typeface="+mn-lt"/>
              </a:rPr>
              <a:t>asi</a:t>
            </a:r>
            <a:r>
              <a:rPr lang="en-US" sz="24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rgbClr val="FFFFFF"/>
                </a:solidFill>
                <a:ea typeface="+mn-lt"/>
                <a:cs typeface="+mn-lt"/>
              </a:rPr>
              <a:t>třiceti</a:t>
            </a:r>
            <a:r>
              <a:rPr lang="en-US" sz="24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rgbClr val="FFFFFF"/>
                </a:solidFill>
                <a:ea typeface="+mn-lt"/>
                <a:cs typeface="+mn-lt"/>
              </a:rPr>
              <a:t>letech</a:t>
            </a:r>
            <a:r>
              <a:rPr lang="en-US" sz="24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rgbClr val="FFFFFF"/>
                </a:solidFill>
                <a:ea typeface="+mn-lt"/>
                <a:cs typeface="+mn-lt"/>
              </a:rPr>
              <a:t>stal</a:t>
            </a:r>
            <a:r>
              <a:rPr lang="en-US" sz="24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rgbClr val="FFFFFF"/>
                </a:solidFill>
                <a:ea typeface="+mn-lt"/>
                <a:cs typeface="+mn-lt"/>
              </a:rPr>
              <a:t>jedním</a:t>
            </a:r>
            <a:r>
              <a:rPr lang="en-US" sz="2400">
                <a:solidFill>
                  <a:srgbClr val="FFFFFF"/>
                </a:solidFill>
                <a:ea typeface="+mn-lt"/>
                <a:cs typeface="+mn-lt"/>
              </a:rPr>
              <a:t> z </a:t>
            </a:r>
            <a:r>
              <a:rPr lang="en-US" sz="2400" err="1">
                <a:solidFill>
                  <a:srgbClr val="FFFFFF"/>
                </a:solidFill>
                <a:ea typeface="+mn-lt"/>
                <a:cs typeface="+mn-lt"/>
              </a:rPr>
              <a:t>nejpoužívanějších</a:t>
            </a:r>
            <a:r>
              <a:rPr lang="en-US" sz="24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rgbClr val="FFFFFF"/>
                </a:solidFill>
                <a:ea typeface="+mn-lt"/>
                <a:cs typeface="+mn-lt"/>
              </a:rPr>
              <a:t>rostlinných</a:t>
            </a:r>
            <a:r>
              <a:rPr lang="en-US" sz="24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rgbClr val="FFFFFF"/>
                </a:solidFill>
                <a:ea typeface="+mn-lt"/>
                <a:cs typeface="+mn-lt"/>
              </a:rPr>
              <a:t>olejů</a:t>
            </a:r>
            <a:endParaRPr lang="en-US" sz="2400">
              <a:solidFill>
                <a:srgbClr val="FFFFFF"/>
              </a:solidFill>
              <a:ea typeface="+mn-lt"/>
              <a:cs typeface="+mn-lt"/>
            </a:endParaRPr>
          </a:p>
          <a:p>
            <a:r>
              <a:rPr lang="en-US" sz="2400">
                <a:solidFill>
                  <a:srgbClr val="FFFFFF"/>
                </a:solidFill>
                <a:ea typeface="+mn-lt"/>
                <a:cs typeface="+mn-lt"/>
              </a:rPr>
              <a:t>Je to</a:t>
            </a:r>
            <a:r>
              <a:rPr lang="en-US" sz="2400" b="1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2400" b="1" err="1">
                <a:solidFill>
                  <a:srgbClr val="FFFFFF"/>
                </a:solidFill>
                <a:ea typeface="+mn-lt"/>
                <a:cs typeface="+mn-lt"/>
              </a:rPr>
              <a:t>jedlý</a:t>
            </a:r>
            <a:r>
              <a:rPr lang="en-US" sz="2400" b="1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2400" b="1" err="1">
                <a:solidFill>
                  <a:srgbClr val="FFFFFF"/>
                </a:solidFill>
                <a:ea typeface="+mn-lt"/>
                <a:cs typeface="+mn-lt"/>
              </a:rPr>
              <a:t>rostlinný</a:t>
            </a:r>
            <a:r>
              <a:rPr lang="en-US" sz="2400" b="1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2400" b="1" err="1">
                <a:solidFill>
                  <a:srgbClr val="FFFFFF"/>
                </a:solidFill>
                <a:ea typeface="+mn-lt"/>
                <a:cs typeface="+mn-lt"/>
              </a:rPr>
              <a:t>olej</a:t>
            </a:r>
            <a:r>
              <a:rPr lang="en-US" sz="2400">
                <a:solidFill>
                  <a:srgbClr val="FFFFFF"/>
                </a:solidFill>
                <a:ea typeface="+mn-lt"/>
                <a:cs typeface="+mn-lt"/>
              </a:rPr>
              <a:t>, </a:t>
            </a:r>
            <a:r>
              <a:rPr lang="en-US" sz="2400" err="1">
                <a:solidFill>
                  <a:srgbClr val="FFFFFF"/>
                </a:solidFill>
                <a:ea typeface="+mn-lt"/>
                <a:cs typeface="+mn-lt"/>
              </a:rPr>
              <a:t>který</a:t>
            </a:r>
            <a:r>
              <a:rPr lang="en-US" sz="2400">
                <a:solidFill>
                  <a:srgbClr val="FFFFFF"/>
                </a:solidFill>
                <a:ea typeface="+mn-lt"/>
                <a:cs typeface="+mn-lt"/>
              </a:rPr>
              <a:t> se </a:t>
            </a:r>
            <a:r>
              <a:rPr lang="en-US" sz="2400" err="1">
                <a:solidFill>
                  <a:srgbClr val="FFFFFF"/>
                </a:solidFill>
                <a:ea typeface="+mn-lt"/>
                <a:cs typeface="+mn-lt"/>
              </a:rPr>
              <a:t>získává</a:t>
            </a:r>
            <a:r>
              <a:rPr lang="en-US" sz="240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2400" err="1">
                <a:solidFill>
                  <a:srgbClr val="FFFFFF"/>
                </a:solidFill>
                <a:ea typeface="+mn-lt"/>
                <a:cs typeface="+mn-lt"/>
              </a:rPr>
              <a:t>lisováním</a:t>
            </a:r>
            <a:r>
              <a:rPr lang="en-US" sz="2400">
                <a:solidFill>
                  <a:srgbClr val="FFFFFF"/>
                </a:solidFill>
                <a:ea typeface="+mn-lt"/>
                <a:cs typeface="+mn-lt"/>
              </a:rPr>
              <a:t> z </a:t>
            </a:r>
            <a:r>
              <a:rPr lang="en-US" sz="2400" err="1">
                <a:solidFill>
                  <a:srgbClr val="FFFFFF"/>
                </a:solidFill>
                <a:ea typeface="+mn-lt"/>
                <a:cs typeface="+mn-lt"/>
              </a:rPr>
              <a:t>oplodí</a:t>
            </a:r>
            <a:r>
              <a:rPr lang="en-US" sz="240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2400" err="1">
                <a:solidFill>
                  <a:srgbClr val="FFFFFF"/>
                </a:solidFill>
                <a:ea typeface="+mn-lt"/>
                <a:cs typeface="+mn-lt"/>
              </a:rPr>
              <a:t>tropické</a:t>
            </a:r>
            <a:r>
              <a:rPr lang="en-US" sz="2400">
                <a:solidFill>
                  <a:srgbClr val="FFFFFF"/>
                </a:solidFill>
                <a:ea typeface="+mn-lt"/>
                <a:cs typeface="+mn-lt"/>
              </a:rPr>
              <a:t> palmy   </a:t>
            </a:r>
            <a:r>
              <a:rPr lang="en-US" sz="2400" err="1">
                <a:solidFill>
                  <a:srgbClr val="FFFFFF"/>
                </a:solidFill>
                <a:ea typeface="+mn-lt"/>
                <a:cs typeface="+mn-lt"/>
              </a:rPr>
              <a:t>olejné</a:t>
            </a:r>
            <a:endParaRPr lang="en-US" sz="2400">
              <a:solidFill>
                <a:srgbClr val="FFFFFF"/>
              </a:solidFill>
              <a:ea typeface="+mn-lt"/>
              <a:cs typeface="+mn-lt"/>
            </a:endParaRPr>
          </a:p>
          <a:p>
            <a:r>
              <a:rPr lang="cs-CZ" sz="2400" b="1">
                <a:solidFill>
                  <a:srgbClr val="FFFFFF"/>
                </a:solidFill>
                <a:ea typeface="+mn-lt"/>
                <a:cs typeface="+mn-lt"/>
              </a:rPr>
              <a:t>Palmový olej</a:t>
            </a:r>
            <a:r>
              <a:rPr lang="cs-CZ" sz="2400">
                <a:solidFill>
                  <a:srgbClr val="FFFFFF"/>
                </a:solidFill>
                <a:ea typeface="+mn-lt"/>
                <a:cs typeface="+mn-lt"/>
              </a:rPr>
              <a:t> obsahuje okolo 50 % nasycených mastných kyselin s převahou kyseliny palmitové</a:t>
            </a:r>
          </a:p>
          <a:p>
            <a:r>
              <a:rPr lang="cs-CZ" sz="2400">
                <a:solidFill>
                  <a:srgbClr val="FFFFFF"/>
                </a:solidFill>
                <a:ea typeface="+mn-lt"/>
                <a:cs typeface="+mn-lt"/>
              </a:rPr>
              <a:t>Dále obsahuje kyselinu linolovou z řady omega 6 polynenasycených mastných kyselin (téměř 10 %) obsahuje velké množství vitaminu E</a:t>
            </a:r>
            <a:endParaRPr lang="cs-CZ" sz="2400">
              <a:solidFill>
                <a:srgbClr val="FFFFFF"/>
              </a:solidFill>
              <a:cs typeface="Calibri"/>
            </a:endParaRPr>
          </a:p>
          <a:p>
            <a:r>
              <a:rPr lang="cs-CZ" sz="2400">
                <a:solidFill>
                  <a:srgbClr val="FFFFFF"/>
                </a:solidFill>
                <a:ea typeface="+mn-lt"/>
                <a:cs typeface="+mn-lt"/>
              </a:rPr>
              <a:t>Je to kapalina tvořena molekulami, které obsahují hydrofobní uhlovodíkové řetězce. Proto se oleje nerozpouštějí ve vodě</a:t>
            </a:r>
          </a:p>
          <a:p>
            <a:r>
              <a:rPr lang="cs-CZ" sz="2400">
                <a:solidFill>
                  <a:srgbClr val="FFFFFF"/>
                </a:solidFill>
                <a:ea typeface="+mn-lt"/>
                <a:cs typeface="+mn-lt"/>
              </a:rPr>
              <a:t>Mají také menší hustotu než voda (Uhlovodíkový řetězec je molekula, která se skládá výhradně z vodíku a uhlíku. Jsou nejjednodušší z organických sloučenin a mohou to být kapalina, plyn nebo pevná látka)</a:t>
            </a:r>
            <a:endParaRPr lang="cs-CZ" sz="240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33545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35A0F8-D0AC-66CC-E79E-40B6961A5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000">
                <a:cs typeface="Calibri Light"/>
              </a:rPr>
              <a:t>Co je to vlastně palmový olej?</a:t>
            </a:r>
            <a:endParaRPr lang="en-US" sz="5000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A89BA-2BCF-DDFC-23CC-45C245EF5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444872" cy="36657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err="1">
                <a:ea typeface="+mn-lt"/>
                <a:cs typeface="+mn-lt"/>
              </a:rPr>
              <a:t>Rostlinné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oleje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prospívají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zdraví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více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než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přemíra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živočišných</a:t>
            </a:r>
            <a:r>
              <a:rPr lang="en-US">
                <a:ea typeface="+mn-lt"/>
                <a:cs typeface="+mn-lt"/>
              </a:rPr>
              <a:t> tuků</a:t>
            </a:r>
            <a:endParaRPr lang="en-US">
              <a:cs typeface="Calibri"/>
            </a:endParaRPr>
          </a:p>
          <a:p>
            <a:r>
              <a:rPr lang="en-US" err="1">
                <a:ea typeface="+mn-lt"/>
                <a:cs typeface="+mn-lt"/>
              </a:rPr>
              <a:t>Palmový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olej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obsahuje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spíše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nasycené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mastné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kyseliny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nežli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nenasycené</a:t>
            </a:r>
            <a:r>
              <a:rPr lang="en-US">
                <a:ea typeface="+mn-lt"/>
                <a:cs typeface="+mn-lt"/>
              </a:rPr>
              <a:t>, a </a:t>
            </a:r>
            <a:r>
              <a:rPr lang="en-US" err="1">
                <a:ea typeface="+mn-lt"/>
                <a:cs typeface="+mn-lt"/>
              </a:rPr>
              <a:t>těch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máme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ve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stravě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obvykle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dostatek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 sz="2200">
              <a:cs typeface="Calibri" panose="020F0502020204030204"/>
            </a:endParaRPr>
          </a:p>
          <a:p>
            <a:endParaRPr lang="en-US" sz="2200">
              <a:cs typeface="Calibri" panose="020F0502020204030204"/>
            </a:endParaRPr>
          </a:p>
          <a:p>
            <a:endParaRPr lang="en-US" sz="2200">
              <a:cs typeface="Calibri" panose="020F0502020204030204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588499B1-B962-C16B-B9ED-552843FD8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63" r="13260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205404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BF10A3A-C729-6ACE-907D-55163ED4CD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7746" b="1302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B748E5-8FF5-326E-E03C-795801135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  <a:cs typeface="Calibri Light"/>
              </a:rPr>
              <a:t>Proč je zdravotní hrozbou?</a:t>
            </a:r>
            <a:endParaRPr lang="en-US" sz="400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5BD9B-391C-BD65-1FD5-A4230BBC1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8958" y="1065862"/>
            <a:ext cx="6794231" cy="5545785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US" sz="2400" err="1">
                <a:solidFill>
                  <a:srgbClr val="FFFFFF"/>
                </a:solidFill>
                <a:ea typeface="+mn-lt"/>
                <a:cs typeface="+mn-lt"/>
              </a:rPr>
              <a:t>Kvůli</a:t>
            </a:r>
            <a:r>
              <a:rPr lang="en-US" sz="24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rgbClr val="FFFFFF"/>
                </a:solidFill>
                <a:ea typeface="+mn-lt"/>
                <a:cs typeface="+mn-lt"/>
              </a:rPr>
              <a:t>vysokému</a:t>
            </a:r>
            <a:r>
              <a:rPr lang="en-US" sz="24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rgbClr val="FFFFFF"/>
                </a:solidFill>
                <a:ea typeface="+mn-lt"/>
                <a:cs typeface="+mn-lt"/>
              </a:rPr>
              <a:t>obsahu</a:t>
            </a:r>
            <a:r>
              <a:rPr lang="en-US" sz="24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rgbClr val="FFFFFF"/>
                </a:solidFill>
                <a:ea typeface="+mn-lt"/>
                <a:cs typeface="+mn-lt"/>
              </a:rPr>
              <a:t>nasycených</a:t>
            </a:r>
            <a:r>
              <a:rPr lang="en-US" sz="24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rgbClr val="FFFFFF"/>
                </a:solidFill>
                <a:ea typeface="+mn-lt"/>
                <a:cs typeface="+mn-lt"/>
              </a:rPr>
              <a:t>kyselin</a:t>
            </a:r>
            <a:r>
              <a:rPr lang="en-US" sz="2400">
                <a:solidFill>
                  <a:srgbClr val="FFFFFF"/>
                </a:solidFill>
                <a:ea typeface="+mn-lt"/>
                <a:cs typeface="+mn-lt"/>
              </a:rPr>
              <a:t> je </a:t>
            </a:r>
            <a:r>
              <a:rPr lang="en-US" sz="2400" err="1">
                <a:solidFill>
                  <a:srgbClr val="FFFFFF"/>
                </a:solidFill>
                <a:ea typeface="+mn-lt"/>
                <a:cs typeface="+mn-lt"/>
              </a:rPr>
              <a:t>palmový</a:t>
            </a:r>
            <a:r>
              <a:rPr lang="en-US" sz="24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rgbClr val="FFFFFF"/>
                </a:solidFill>
                <a:ea typeface="+mn-lt"/>
                <a:cs typeface="+mn-lt"/>
              </a:rPr>
              <a:t>olej</a:t>
            </a:r>
            <a:r>
              <a:rPr lang="en-US" sz="24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rgbClr val="FFFFFF"/>
                </a:solidFill>
                <a:ea typeface="+mn-lt"/>
                <a:cs typeface="+mn-lt"/>
              </a:rPr>
              <a:t>úspěšně</a:t>
            </a:r>
            <a:r>
              <a:rPr lang="en-US" sz="24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rgbClr val="FFFFFF"/>
                </a:solidFill>
                <a:ea typeface="+mn-lt"/>
                <a:cs typeface="+mn-lt"/>
              </a:rPr>
              <a:t>nahrazován</a:t>
            </a:r>
            <a:r>
              <a:rPr lang="en-US" sz="24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rgbClr val="FFFFFF"/>
                </a:solidFill>
                <a:ea typeface="+mn-lt"/>
                <a:cs typeface="+mn-lt"/>
              </a:rPr>
              <a:t>ztuženými</a:t>
            </a:r>
            <a:r>
              <a:rPr lang="en-US" sz="24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rgbClr val="FFFFFF"/>
                </a:solidFill>
                <a:ea typeface="+mn-lt"/>
                <a:cs typeface="+mn-lt"/>
              </a:rPr>
              <a:t>tuky</a:t>
            </a:r>
            <a:r>
              <a:rPr lang="en-US" sz="2400">
                <a:solidFill>
                  <a:srgbClr val="FFFFFF"/>
                </a:solidFill>
                <a:ea typeface="+mn-lt"/>
                <a:cs typeface="+mn-lt"/>
              </a:rPr>
              <a:t> </a:t>
            </a:r>
          </a:p>
          <a:p>
            <a:r>
              <a:rPr lang="en-US" sz="2400" err="1">
                <a:solidFill>
                  <a:srgbClr val="FFFFFF"/>
                </a:solidFill>
                <a:ea typeface="+mn-lt"/>
                <a:cs typeface="+mn-lt"/>
              </a:rPr>
              <a:t>Palmový</a:t>
            </a:r>
            <a:r>
              <a:rPr lang="en-US" sz="24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rgbClr val="FFFFFF"/>
                </a:solidFill>
                <a:ea typeface="+mn-lt"/>
                <a:cs typeface="+mn-lt"/>
              </a:rPr>
              <a:t>olej</a:t>
            </a:r>
            <a:r>
              <a:rPr lang="en-US" sz="24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400" b="1" err="1">
                <a:solidFill>
                  <a:srgbClr val="FFFFFF"/>
                </a:solidFill>
                <a:ea typeface="+mn-lt"/>
                <a:cs typeface="+mn-lt"/>
              </a:rPr>
              <a:t>spolu</a:t>
            </a:r>
            <a:r>
              <a:rPr lang="en-US" sz="2400" b="1">
                <a:solidFill>
                  <a:srgbClr val="FFFFFF"/>
                </a:solidFill>
                <a:ea typeface="+mn-lt"/>
                <a:cs typeface="+mn-lt"/>
              </a:rPr>
              <a:t> s </a:t>
            </a:r>
            <a:r>
              <a:rPr lang="en-US" sz="2400" b="1" err="1">
                <a:solidFill>
                  <a:srgbClr val="FFFFFF"/>
                </a:solidFill>
                <a:ea typeface="+mn-lt"/>
                <a:cs typeface="+mn-lt"/>
              </a:rPr>
              <a:t>kokosovým</a:t>
            </a:r>
            <a:r>
              <a:rPr lang="en-US" sz="2400" b="1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400" b="1" err="1">
                <a:solidFill>
                  <a:srgbClr val="FFFFFF"/>
                </a:solidFill>
                <a:ea typeface="+mn-lt"/>
                <a:cs typeface="+mn-lt"/>
              </a:rPr>
              <a:t>olejem</a:t>
            </a:r>
            <a:r>
              <a:rPr lang="en-US" sz="2400" b="1">
                <a:solidFill>
                  <a:srgbClr val="FFFFFF"/>
                </a:solidFill>
                <a:ea typeface="+mn-lt"/>
                <a:cs typeface="+mn-lt"/>
              </a:rPr>
              <a:t> je </a:t>
            </a:r>
            <a:r>
              <a:rPr lang="en-US" sz="2400" b="1" err="1">
                <a:solidFill>
                  <a:srgbClr val="FFFFFF"/>
                </a:solidFill>
                <a:ea typeface="+mn-lt"/>
                <a:cs typeface="+mn-lt"/>
              </a:rPr>
              <a:t>suverénně</a:t>
            </a:r>
            <a:r>
              <a:rPr lang="en-US" sz="24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400" b="1" err="1">
                <a:solidFill>
                  <a:srgbClr val="FFFFFF"/>
                </a:solidFill>
                <a:ea typeface="+mn-lt"/>
                <a:cs typeface="+mn-lt"/>
              </a:rPr>
              <a:t>nejhorší</a:t>
            </a:r>
            <a:r>
              <a:rPr lang="en-US" sz="2400" b="1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400" b="1" err="1">
                <a:solidFill>
                  <a:srgbClr val="FFFFFF"/>
                </a:solidFill>
                <a:ea typeface="+mn-lt"/>
                <a:cs typeface="+mn-lt"/>
              </a:rPr>
              <a:t>tuk</a:t>
            </a:r>
            <a:r>
              <a:rPr lang="en-US" sz="2400" b="1">
                <a:solidFill>
                  <a:srgbClr val="FFFFFF"/>
                </a:solidFill>
                <a:ea typeface="+mn-lt"/>
                <a:cs typeface="+mn-lt"/>
              </a:rPr>
              <a:t> po </a:t>
            </a:r>
            <a:r>
              <a:rPr lang="en-US" sz="2400" b="1" err="1">
                <a:solidFill>
                  <a:srgbClr val="FFFFFF"/>
                </a:solidFill>
                <a:ea typeface="+mn-lt"/>
                <a:cs typeface="+mn-lt"/>
              </a:rPr>
              <a:t>stránce</a:t>
            </a:r>
            <a:r>
              <a:rPr lang="en-US" sz="2400" b="1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400" b="1" err="1">
                <a:solidFill>
                  <a:srgbClr val="FFFFFF"/>
                </a:solidFill>
                <a:ea typeface="+mn-lt"/>
                <a:cs typeface="+mn-lt"/>
              </a:rPr>
              <a:t>zastoupení</a:t>
            </a:r>
            <a:r>
              <a:rPr lang="en-US" sz="2400" b="1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400" b="1" err="1">
                <a:solidFill>
                  <a:srgbClr val="FFFFFF"/>
                </a:solidFill>
                <a:ea typeface="+mn-lt"/>
                <a:cs typeface="+mn-lt"/>
              </a:rPr>
              <a:t>nasycených</a:t>
            </a:r>
            <a:r>
              <a:rPr lang="en-US" sz="2400" b="1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400" b="1" err="1">
                <a:solidFill>
                  <a:srgbClr val="FFFFFF"/>
                </a:solidFill>
                <a:ea typeface="+mn-lt"/>
                <a:cs typeface="+mn-lt"/>
              </a:rPr>
              <a:t>mastných</a:t>
            </a:r>
            <a:r>
              <a:rPr lang="en-US" sz="2400" b="1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400" b="1" err="1">
                <a:solidFill>
                  <a:srgbClr val="FFFFFF"/>
                </a:solidFill>
                <a:ea typeface="+mn-lt"/>
                <a:cs typeface="+mn-lt"/>
              </a:rPr>
              <a:t>kyselin</a:t>
            </a:r>
            <a:r>
              <a:rPr lang="en-US" sz="2400" b="1">
                <a:solidFill>
                  <a:srgbClr val="FFFFFF"/>
                </a:solidFill>
                <a:ea typeface="+mn-lt"/>
                <a:cs typeface="+mn-lt"/>
              </a:rPr>
              <a:t>,</a:t>
            </a:r>
            <a:r>
              <a:rPr lang="en-US" sz="2400">
                <a:solidFill>
                  <a:srgbClr val="FFFFFF"/>
                </a:solidFill>
                <a:ea typeface="+mn-lt"/>
                <a:cs typeface="+mn-lt"/>
              </a:rPr>
              <a:t> a to </a:t>
            </a:r>
            <a:r>
              <a:rPr lang="en-US" sz="2400" err="1">
                <a:solidFill>
                  <a:srgbClr val="FFFFFF"/>
                </a:solidFill>
                <a:ea typeface="+mn-lt"/>
                <a:cs typeface="+mn-lt"/>
              </a:rPr>
              <a:t>dokonce</a:t>
            </a:r>
            <a:r>
              <a:rPr lang="en-US" sz="24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rgbClr val="FFFFFF"/>
                </a:solidFill>
                <a:ea typeface="+mn-lt"/>
                <a:cs typeface="+mn-lt"/>
              </a:rPr>
              <a:t>i</a:t>
            </a:r>
            <a:r>
              <a:rPr lang="en-US" sz="24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rgbClr val="FFFFFF"/>
                </a:solidFill>
                <a:ea typeface="+mn-lt"/>
                <a:cs typeface="+mn-lt"/>
              </a:rPr>
              <a:t>ve</a:t>
            </a:r>
            <a:r>
              <a:rPr lang="en-US" sz="24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rgbClr val="FFFFFF"/>
                </a:solidFill>
                <a:ea typeface="+mn-lt"/>
                <a:cs typeface="+mn-lt"/>
              </a:rPr>
              <a:t>srovnání</a:t>
            </a:r>
            <a:r>
              <a:rPr lang="en-US" sz="2400">
                <a:solidFill>
                  <a:srgbClr val="FFFFFF"/>
                </a:solidFill>
                <a:ea typeface="+mn-lt"/>
                <a:cs typeface="+mn-lt"/>
              </a:rPr>
              <a:t> s </a:t>
            </a:r>
            <a:r>
              <a:rPr lang="en-US" sz="2400" err="1">
                <a:solidFill>
                  <a:srgbClr val="FFFFFF"/>
                </a:solidFill>
                <a:ea typeface="+mn-lt"/>
                <a:cs typeface="+mn-lt"/>
              </a:rPr>
              <a:t>tolik</a:t>
            </a:r>
            <a:r>
              <a:rPr lang="en-US" sz="24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rgbClr val="FFFFFF"/>
                </a:solidFill>
                <a:ea typeface="+mn-lt"/>
                <a:cs typeface="+mn-lt"/>
              </a:rPr>
              <a:t>kritizovaným</a:t>
            </a:r>
            <a:r>
              <a:rPr lang="en-US" sz="24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rgbClr val="FFFFFF"/>
                </a:solidFill>
                <a:ea typeface="+mn-lt"/>
                <a:cs typeface="+mn-lt"/>
              </a:rPr>
              <a:t>vepřovým</a:t>
            </a:r>
            <a:r>
              <a:rPr lang="en-US" sz="24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rgbClr val="FFFFFF"/>
                </a:solidFill>
                <a:ea typeface="+mn-lt"/>
                <a:cs typeface="+mn-lt"/>
              </a:rPr>
              <a:t>sádlem</a:t>
            </a:r>
            <a:endParaRPr lang="en-US" sz="2400" err="1">
              <a:solidFill>
                <a:srgbClr val="FFFFFF"/>
              </a:solidFill>
              <a:ea typeface="Calibri" panose="020F0502020204030204"/>
              <a:cs typeface="Calibri" panose="020F0502020204030204"/>
            </a:endParaRPr>
          </a:p>
          <a:p>
            <a:r>
              <a:rPr lang="en-US" sz="2400" err="1">
                <a:solidFill>
                  <a:srgbClr val="FFFFFF"/>
                </a:solidFill>
                <a:ea typeface="+mn-lt"/>
                <a:cs typeface="+mn-lt"/>
              </a:rPr>
              <a:t>Různé</a:t>
            </a:r>
            <a:r>
              <a:rPr lang="en-US" sz="24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rgbClr val="FFFFFF"/>
                </a:solidFill>
                <a:ea typeface="+mn-lt"/>
                <a:cs typeface="+mn-lt"/>
              </a:rPr>
              <a:t>instituce</a:t>
            </a:r>
            <a:r>
              <a:rPr lang="en-US" sz="24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rgbClr val="FFFFFF"/>
                </a:solidFill>
                <a:ea typeface="+mn-lt"/>
                <a:cs typeface="+mn-lt"/>
              </a:rPr>
              <a:t>potvrzují</a:t>
            </a:r>
            <a:r>
              <a:rPr lang="en-US" sz="240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en-US" sz="2400" err="1">
                <a:solidFill>
                  <a:srgbClr val="FFFFFF"/>
                </a:solidFill>
                <a:ea typeface="+mn-lt"/>
                <a:cs typeface="+mn-lt"/>
              </a:rPr>
              <a:t>že</a:t>
            </a:r>
            <a:r>
              <a:rPr lang="en-US" sz="24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rgbClr val="FFFFFF"/>
                </a:solidFill>
                <a:ea typeface="+mn-lt"/>
                <a:cs typeface="+mn-lt"/>
              </a:rPr>
              <a:t>opravdu</a:t>
            </a:r>
            <a:r>
              <a:rPr lang="en-US" sz="24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rgbClr val="FFFFFF"/>
                </a:solidFill>
                <a:ea typeface="+mn-lt"/>
                <a:cs typeface="+mn-lt"/>
              </a:rPr>
              <a:t>škodí</a:t>
            </a:r>
            <a:r>
              <a:rPr lang="en-US" sz="24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rgbClr val="FFFFFF"/>
                </a:solidFill>
                <a:ea typeface="+mn-lt"/>
                <a:cs typeface="+mn-lt"/>
              </a:rPr>
              <a:t>organismu</a:t>
            </a:r>
            <a:r>
              <a:rPr lang="en-US" sz="2400">
                <a:solidFill>
                  <a:srgbClr val="FFFFFF"/>
                </a:solidFill>
                <a:ea typeface="+mn-lt"/>
                <a:cs typeface="+mn-lt"/>
              </a:rPr>
              <a:t> </a:t>
            </a:r>
            <a:endParaRPr lang="en-US" sz="2400">
              <a:solidFill>
                <a:srgbClr val="FFFFFF"/>
              </a:solidFill>
              <a:cs typeface="Calibri"/>
            </a:endParaRPr>
          </a:p>
          <a:p>
            <a:r>
              <a:rPr lang="en-US" sz="2400" b="1">
                <a:solidFill>
                  <a:srgbClr val="FFFFFF"/>
                </a:solidFill>
                <a:ea typeface="+mn-lt"/>
                <a:cs typeface="+mn-lt"/>
              </a:rPr>
              <a:t>V </a:t>
            </a:r>
            <a:r>
              <a:rPr lang="en-US" sz="2400" b="1" err="1">
                <a:solidFill>
                  <a:srgbClr val="FFFFFF"/>
                </a:solidFill>
                <a:ea typeface="+mn-lt"/>
                <a:cs typeface="+mn-lt"/>
              </a:rPr>
              <a:t>čem</a:t>
            </a:r>
            <a:r>
              <a:rPr lang="en-US" sz="2400" b="1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400" b="1" err="1">
                <a:solidFill>
                  <a:srgbClr val="FFFFFF"/>
                </a:solidFill>
                <a:ea typeface="+mn-lt"/>
                <a:cs typeface="+mn-lt"/>
              </a:rPr>
              <a:t>spočívá</a:t>
            </a:r>
            <a:r>
              <a:rPr lang="en-US" sz="2400" b="1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400" b="1" err="1">
                <a:solidFill>
                  <a:srgbClr val="FFFFFF"/>
                </a:solidFill>
                <a:ea typeface="+mn-lt"/>
                <a:cs typeface="+mn-lt"/>
              </a:rPr>
              <a:t>jeho</a:t>
            </a:r>
            <a:r>
              <a:rPr lang="en-US" sz="2400" b="1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400" b="1" err="1">
                <a:solidFill>
                  <a:srgbClr val="FFFFFF"/>
                </a:solidFill>
                <a:ea typeface="+mn-lt"/>
                <a:cs typeface="+mn-lt"/>
              </a:rPr>
              <a:t>nebezpečí</a:t>
            </a:r>
            <a:r>
              <a:rPr lang="en-US" sz="2400" b="1">
                <a:solidFill>
                  <a:srgbClr val="FFFFFF"/>
                </a:solidFill>
                <a:ea typeface="+mn-lt"/>
                <a:cs typeface="+mn-lt"/>
              </a:rPr>
              <a:t>?</a:t>
            </a:r>
            <a:r>
              <a:rPr lang="en-US" sz="2400">
                <a:solidFill>
                  <a:srgbClr val="FFFFFF"/>
                </a:solidFill>
                <a:ea typeface="+mn-lt"/>
                <a:cs typeface="+mn-lt"/>
              </a:rPr>
              <a:t> </a:t>
            </a:r>
            <a:endParaRPr lang="en-US" sz="2400">
              <a:solidFill>
                <a:srgbClr val="FFFFFF"/>
              </a:solidFill>
              <a:cs typeface="Calibri"/>
            </a:endParaRPr>
          </a:p>
          <a:p>
            <a:pPr lvl="1"/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Působí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negativně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na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naše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cévy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konkrétně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je to </a:t>
            </a:r>
            <a:r>
              <a:rPr lang="en-US" b="1" err="1">
                <a:solidFill>
                  <a:srgbClr val="FFFFFF"/>
                </a:solidFill>
                <a:ea typeface="+mn-lt"/>
                <a:cs typeface="+mn-lt"/>
              </a:rPr>
              <a:t>ucpávání</a:t>
            </a:r>
            <a:r>
              <a:rPr lang="en-US" b="1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b="1" err="1">
                <a:solidFill>
                  <a:srgbClr val="FFFFFF"/>
                </a:solidFill>
                <a:ea typeface="+mn-lt"/>
                <a:cs typeface="+mn-lt"/>
              </a:rPr>
              <a:t>cév</a:t>
            </a:r>
            <a:r>
              <a:rPr lang="en-US" b="1">
                <a:solidFill>
                  <a:srgbClr val="FFFFFF"/>
                </a:solidFill>
                <a:ea typeface="+mn-lt"/>
                <a:cs typeface="+mn-lt"/>
              </a:rPr>
              <a:t> a </a:t>
            </a:r>
            <a:r>
              <a:rPr lang="en-US" b="1" err="1">
                <a:solidFill>
                  <a:srgbClr val="FFFFFF"/>
                </a:solidFill>
                <a:ea typeface="+mn-lt"/>
                <a:cs typeface="+mn-lt"/>
              </a:rPr>
              <a:t>kornatění</a:t>
            </a:r>
            <a:r>
              <a:rPr lang="en-US" b="1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b="1" err="1">
                <a:solidFill>
                  <a:srgbClr val="FFFFFF"/>
                </a:solidFill>
                <a:ea typeface="+mn-lt"/>
                <a:cs typeface="+mn-lt"/>
              </a:rPr>
              <a:t>tepen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což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může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vést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až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k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infarktu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. </a:t>
            </a:r>
            <a:endParaRPr lang="en-US" err="1">
              <a:solidFill>
                <a:srgbClr val="FFFFFF"/>
              </a:solidFill>
              <a:ea typeface="+mn-lt"/>
              <a:cs typeface="+mn-lt"/>
            </a:endParaRPr>
          </a:p>
          <a:p>
            <a:pPr lvl="1"/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Vysoký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obsah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tuků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v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naší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stravě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je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dáván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do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souvislosti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b="1">
                <a:solidFill>
                  <a:srgbClr val="FFFFFF"/>
                </a:solidFill>
                <a:ea typeface="+mn-lt"/>
                <a:cs typeface="+mn-lt"/>
              </a:rPr>
              <a:t>s </a:t>
            </a:r>
            <a:r>
              <a:rPr lang="en-US" b="1" err="1">
                <a:solidFill>
                  <a:srgbClr val="FFFFFF"/>
                </a:solidFill>
                <a:ea typeface="+mn-lt"/>
                <a:cs typeface="+mn-lt"/>
              </a:rPr>
              <a:t>výskytem</a:t>
            </a:r>
            <a:r>
              <a:rPr lang="en-US" b="1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b="1" err="1">
                <a:solidFill>
                  <a:srgbClr val="FFFFFF"/>
                </a:solidFill>
                <a:ea typeface="+mn-lt"/>
                <a:cs typeface="+mn-lt"/>
              </a:rPr>
              <a:t>nadváhy</a:t>
            </a:r>
            <a:r>
              <a:rPr lang="en-US" b="1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en-US" b="1" err="1">
                <a:solidFill>
                  <a:srgbClr val="FFFFFF"/>
                </a:solidFill>
                <a:ea typeface="+mn-lt"/>
                <a:cs typeface="+mn-lt"/>
              </a:rPr>
              <a:t>obezity</a:t>
            </a:r>
            <a:r>
              <a:rPr lang="en-US" b="1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en-US" b="1" err="1">
                <a:solidFill>
                  <a:srgbClr val="FFFFFF"/>
                </a:solidFill>
                <a:ea typeface="+mn-lt"/>
                <a:cs typeface="+mn-lt"/>
              </a:rPr>
              <a:t>metabolického</a:t>
            </a:r>
            <a:r>
              <a:rPr lang="en-US" b="1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b="1" err="1">
                <a:solidFill>
                  <a:srgbClr val="FFFFFF"/>
                </a:solidFill>
                <a:ea typeface="+mn-lt"/>
                <a:cs typeface="+mn-lt"/>
              </a:rPr>
              <a:t>syndromu</a:t>
            </a:r>
            <a:r>
              <a:rPr lang="en-US" b="1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en-US" b="1" err="1">
                <a:solidFill>
                  <a:srgbClr val="FFFFFF"/>
                </a:solidFill>
                <a:ea typeface="+mn-lt"/>
                <a:cs typeface="+mn-lt"/>
              </a:rPr>
              <a:t>nemocí</a:t>
            </a:r>
            <a:r>
              <a:rPr lang="en-US" b="1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b="1" err="1">
                <a:solidFill>
                  <a:srgbClr val="FFFFFF"/>
                </a:solidFill>
                <a:ea typeface="+mn-lt"/>
                <a:cs typeface="+mn-lt"/>
              </a:rPr>
              <a:t>srdce</a:t>
            </a:r>
            <a:r>
              <a:rPr lang="en-US" b="1">
                <a:solidFill>
                  <a:srgbClr val="FFFFFF"/>
                </a:solidFill>
                <a:ea typeface="+mn-lt"/>
                <a:cs typeface="+mn-lt"/>
              </a:rPr>
              <a:t>, ale </a:t>
            </a:r>
            <a:r>
              <a:rPr lang="en-US" b="1" err="1">
                <a:solidFill>
                  <a:srgbClr val="FFFFFF"/>
                </a:solidFill>
                <a:ea typeface="+mn-lt"/>
                <a:cs typeface="+mn-lt"/>
              </a:rPr>
              <a:t>i</a:t>
            </a:r>
            <a:r>
              <a:rPr lang="en-US" b="1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b="1" err="1">
                <a:solidFill>
                  <a:srgbClr val="FFFFFF"/>
                </a:solidFill>
                <a:ea typeface="+mn-lt"/>
                <a:cs typeface="+mn-lt"/>
              </a:rPr>
              <a:t>nádorových</a:t>
            </a:r>
            <a:r>
              <a:rPr lang="en-US" b="1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b="1" err="1">
                <a:solidFill>
                  <a:srgbClr val="FFFFFF"/>
                </a:solidFill>
                <a:ea typeface="+mn-lt"/>
                <a:cs typeface="+mn-lt"/>
              </a:rPr>
              <a:t>onemocnění</a:t>
            </a:r>
            <a:endParaRPr lang="en-US">
              <a:solidFill>
                <a:srgbClr val="FFFFFF"/>
              </a:solidFill>
              <a:cs typeface="Calibri"/>
            </a:endParaRPr>
          </a:p>
          <a:p>
            <a:endParaRPr lang="en-US" sz="2000">
              <a:solidFill>
                <a:srgbClr val="FFFFFF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2032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2E42F-BE48-C97B-8822-549A8E397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err="1">
                <a:cs typeface="Calibri Light"/>
              </a:rPr>
              <a:t>Palmový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olej</a:t>
            </a:r>
            <a:r>
              <a:rPr lang="en-US">
                <a:cs typeface="Calibri Light"/>
              </a:rPr>
              <a:t> a </a:t>
            </a:r>
            <a:r>
              <a:rPr lang="en-US" err="1">
                <a:cs typeface="Calibri Light"/>
              </a:rPr>
              <a:t>vliv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na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zdraví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02E3F-2EDF-8A67-0C3C-1564078E2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623" y="2388128"/>
            <a:ext cx="6485962" cy="42242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200" b="1" i="1">
                <a:ea typeface="+mn-lt"/>
                <a:cs typeface="+mn-lt"/>
              </a:rPr>
              <a:t>Chrání srdce?</a:t>
            </a:r>
            <a:endParaRPr lang="cs-CZ" sz="2200">
              <a:ea typeface="+mn-lt"/>
              <a:cs typeface="+mn-lt"/>
            </a:endParaRPr>
          </a:p>
          <a:p>
            <a:r>
              <a:rPr lang="cs-CZ" sz="2200">
                <a:ea typeface="+mn-lt"/>
                <a:cs typeface="+mn-lt"/>
              </a:rPr>
              <a:t>Palmovému oleji připisuje většina provedených studií schopnost preventivně chránit před vznikem srdečních onemocnění či zpomalit progresi u lidí s prokázanou srdeční nemocí</a:t>
            </a:r>
          </a:p>
          <a:p>
            <a:r>
              <a:rPr lang="cs-CZ" sz="2200">
                <a:ea typeface="+mn-lt"/>
                <a:cs typeface="+mn-lt"/>
              </a:rPr>
              <a:t>Palmový olej má snižovat „zlý“ LDL cholesterol a naopak zvyšovat „hodný“ HDL cholesterol</a:t>
            </a:r>
          </a:p>
          <a:p>
            <a:r>
              <a:rPr lang="cs-CZ" sz="2200">
                <a:ea typeface="+mn-lt"/>
                <a:cs typeface="+mn-lt"/>
              </a:rPr>
              <a:t>Potvrdil to </a:t>
            </a:r>
            <a:r>
              <a:rPr lang="cs-CZ" sz="2200" u="sng">
                <a:ea typeface="+mn-lt"/>
                <a:cs typeface="+mn-lt"/>
              </a:rPr>
              <a:t>výzkum 51 osob - </a:t>
            </a:r>
            <a:r>
              <a:rPr lang="cs-CZ" sz="2200">
                <a:ea typeface="+mn-lt"/>
                <a:cs typeface="+mn-lt"/>
              </a:rPr>
              <a:t>hladiny celkového a LDL cholesterolu byly nižší u lidí, kteří jedli jídlo bohaté na palmový olej, než u lidí, kteří se mu vyhýbali</a:t>
            </a:r>
          </a:p>
          <a:p>
            <a:r>
              <a:rPr lang="cs-CZ" sz="2200">
                <a:ea typeface="+mn-lt"/>
                <a:cs typeface="+mn-lt"/>
              </a:rPr>
              <a:t>Existují i studie, které ochranný účinek oleje na srdce vyvrací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A0D3390-C821-CA31-C412-8EF38CE133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22" r="22931" b="-1"/>
          <a:stretch/>
        </p:blipFill>
        <p:spPr>
          <a:xfrm>
            <a:off x="642518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27168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27F0D-A5DB-C496-F72D-374FC562A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100">
                <a:cs typeface="Calibri Light"/>
              </a:rPr>
              <a:t>Čím se může palmový olej nahradit?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F6751-3E8F-D409-CCC9-B6747DAB3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337759"/>
            <a:ext cx="7075319" cy="44323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700">
              <a:ea typeface="+mn-lt"/>
              <a:cs typeface="+mn-lt"/>
            </a:endParaRPr>
          </a:p>
          <a:p>
            <a:r>
              <a:rPr lang="en-US" sz="1800" err="1">
                <a:ea typeface="+mn-lt"/>
                <a:cs typeface="+mn-lt"/>
              </a:rPr>
              <a:t>Palmový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olej</a:t>
            </a:r>
            <a:r>
              <a:rPr lang="en-US" sz="1800">
                <a:ea typeface="+mn-lt"/>
                <a:cs typeface="+mn-lt"/>
              </a:rPr>
              <a:t> je </a:t>
            </a:r>
            <a:r>
              <a:rPr lang="en-US" sz="1800" err="1">
                <a:ea typeface="+mn-lt"/>
                <a:cs typeface="+mn-lt"/>
              </a:rPr>
              <a:t>těžko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nahraditelný</a:t>
            </a:r>
            <a:r>
              <a:rPr lang="en-US" sz="1800">
                <a:ea typeface="+mn-lt"/>
                <a:cs typeface="+mn-lt"/>
              </a:rPr>
              <a:t>, ale </a:t>
            </a:r>
            <a:r>
              <a:rPr lang="en-US" sz="1800" err="1">
                <a:ea typeface="+mn-lt"/>
                <a:cs typeface="+mn-lt"/>
              </a:rPr>
              <a:t>lze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nahradit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lokálními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tuky</a:t>
            </a:r>
            <a:r>
              <a:rPr lang="en-US" sz="1800">
                <a:ea typeface="+mn-lt"/>
                <a:cs typeface="+mn-lt"/>
              </a:rPr>
              <a:t> </a:t>
            </a:r>
            <a:endParaRPr lang="en-US" sz="1800">
              <a:cs typeface="Calibri" panose="020F0502020204030204"/>
            </a:endParaRPr>
          </a:p>
          <a:p>
            <a:r>
              <a:rPr lang="en-US" sz="1800" err="1">
                <a:ea typeface="+mn-lt"/>
                <a:cs typeface="+mn-lt"/>
              </a:rPr>
              <a:t>Jako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náhrada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může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být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třeba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řepkový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nebo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slunečnicoví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olej</a:t>
            </a:r>
            <a:r>
              <a:rPr lang="en-US" sz="1800">
                <a:ea typeface="+mn-lt"/>
                <a:cs typeface="+mn-lt"/>
              </a:rPr>
              <a:t>, </a:t>
            </a:r>
            <a:r>
              <a:rPr lang="en-US" sz="1800" err="1">
                <a:ea typeface="+mn-lt"/>
                <a:cs typeface="+mn-lt"/>
              </a:rPr>
              <a:t>který</a:t>
            </a:r>
            <a:r>
              <a:rPr lang="en-US" sz="1800">
                <a:ea typeface="+mn-lt"/>
                <a:cs typeface="+mn-lt"/>
              </a:rPr>
              <a:t> je </a:t>
            </a:r>
            <a:r>
              <a:rPr lang="en-US" sz="1800" err="1">
                <a:ea typeface="+mn-lt"/>
                <a:cs typeface="+mn-lt"/>
              </a:rPr>
              <a:t>možné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použít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jen</a:t>
            </a:r>
            <a:r>
              <a:rPr lang="en-US" sz="1800">
                <a:ea typeface="+mn-lt"/>
                <a:cs typeface="+mn-lt"/>
              </a:rPr>
              <a:t> v </a:t>
            </a:r>
            <a:r>
              <a:rPr lang="en-US" sz="1800" err="1">
                <a:ea typeface="+mn-lt"/>
                <a:cs typeface="+mn-lt"/>
              </a:rPr>
              <a:t>omezené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míře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ve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výrobcích</a:t>
            </a:r>
            <a:r>
              <a:rPr lang="en-US" sz="1800">
                <a:ea typeface="+mn-lt"/>
                <a:cs typeface="+mn-lt"/>
              </a:rPr>
              <a:t>, </a:t>
            </a:r>
            <a:r>
              <a:rPr lang="en-US" sz="1800" err="1">
                <a:ea typeface="+mn-lt"/>
                <a:cs typeface="+mn-lt"/>
              </a:rPr>
              <a:t>kde</a:t>
            </a:r>
            <a:r>
              <a:rPr lang="en-US" sz="1800">
                <a:ea typeface="+mn-lt"/>
                <a:cs typeface="+mn-lt"/>
              </a:rPr>
              <a:t> se </a:t>
            </a:r>
            <a:r>
              <a:rPr lang="en-US" sz="1800" err="1">
                <a:ea typeface="+mn-lt"/>
                <a:cs typeface="+mn-lt"/>
              </a:rPr>
              <a:t>tím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nepodílí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na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struktuře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produktu</a:t>
            </a:r>
            <a:r>
              <a:rPr lang="en-US" sz="1800">
                <a:ea typeface="+mn-lt"/>
                <a:cs typeface="+mn-lt"/>
              </a:rPr>
              <a:t> </a:t>
            </a:r>
            <a:endParaRPr lang="en-US" sz="1800">
              <a:cs typeface="Calibri"/>
            </a:endParaRPr>
          </a:p>
          <a:p>
            <a:r>
              <a:rPr lang="en-US" sz="1800" err="1">
                <a:ea typeface="+mn-lt"/>
                <a:cs typeface="+mn-lt"/>
              </a:rPr>
              <a:t>Pokud</a:t>
            </a:r>
            <a:r>
              <a:rPr lang="en-US" sz="1800">
                <a:ea typeface="+mn-lt"/>
                <a:cs typeface="+mn-lt"/>
              </a:rPr>
              <a:t> by </a:t>
            </a:r>
            <a:r>
              <a:rPr lang="en-US" sz="1800" err="1">
                <a:ea typeface="+mn-lt"/>
                <a:cs typeface="+mn-lt"/>
              </a:rPr>
              <a:t>měli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palmový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olej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nahradit</a:t>
            </a:r>
            <a:r>
              <a:rPr lang="en-US" sz="1800">
                <a:ea typeface="+mn-lt"/>
                <a:cs typeface="+mn-lt"/>
              </a:rPr>
              <a:t>, </a:t>
            </a:r>
            <a:r>
              <a:rPr lang="en-US" sz="1800" err="1">
                <a:ea typeface="+mn-lt"/>
                <a:cs typeface="+mn-lt"/>
              </a:rPr>
              <a:t>musela</a:t>
            </a:r>
            <a:r>
              <a:rPr lang="en-US" sz="1800">
                <a:ea typeface="+mn-lt"/>
                <a:cs typeface="+mn-lt"/>
              </a:rPr>
              <a:t> by se </a:t>
            </a:r>
            <a:r>
              <a:rPr lang="en-US" sz="1800" err="1">
                <a:ea typeface="+mn-lt"/>
                <a:cs typeface="+mn-lt"/>
              </a:rPr>
              <a:t>zvýšit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jejich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produkce</a:t>
            </a:r>
            <a:r>
              <a:rPr lang="en-US" sz="1800">
                <a:ea typeface="+mn-lt"/>
                <a:cs typeface="+mn-lt"/>
              </a:rPr>
              <a:t> </a:t>
            </a:r>
            <a:endParaRPr lang="en-US" sz="1800">
              <a:cs typeface="Calibri"/>
            </a:endParaRPr>
          </a:p>
          <a:p>
            <a:r>
              <a:rPr lang="en-US" sz="1800">
                <a:ea typeface="+mn-lt"/>
                <a:cs typeface="+mn-lt"/>
              </a:rPr>
              <a:t>Z </a:t>
            </a:r>
            <a:r>
              <a:rPr lang="en-US" sz="1800" err="1">
                <a:ea typeface="+mn-lt"/>
                <a:cs typeface="+mn-lt"/>
              </a:rPr>
              <a:t>dalšího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zdroje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lze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nahradit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nejen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máslem</a:t>
            </a:r>
            <a:r>
              <a:rPr lang="en-US" sz="1800">
                <a:ea typeface="+mn-lt"/>
                <a:cs typeface="+mn-lt"/>
              </a:rPr>
              <a:t> ale </a:t>
            </a:r>
            <a:r>
              <a:rPr lang="en-US" sz="1800" err="1">
                <a:ea typeface="+mn-lt"/>
                <a:cs typeface="+mn-lt"/>
              </a:rPr>
              <a:t>i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kokosovým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tukem</a:t>
            </a:r>
            <a:r>
              <a:rPr lang="en-US" sz="1800">
                <a:ea typeface="+mn-lt"/>
                <a:cs typeface="+mn-lt"/>
              </a:rPr>
              <a:t> (ten </a:t>
            </a:r>
            <a:r>
              <a:rPr lang="en-US" sz="1800" err="1">
                <a:ea typeface="+mn-lt"/>
                <a:cs typeface="+mn-lt"/>
              </a:rPr>
              <a:t>lze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občas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sehnat</a:t>
            </a:r>
            <a:r>
              <a:rPr lang="en-US" sz="1800">
                <a:ea typeface="+mn-lt"/>
                <a:cs typeface="+mn-lt"/>
              </a:rPr>
              <a:t> v BIO </a:t>
            </a:r>
            <a:r>
              <a:rPr lang="en-US" sz="1800" err="1">
                <a:ea typeface="+mn-lt"/>
                <a:cs typeface="+mn-lt"/>
              </a:rPr>
              <a:t>kvalitě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laciněji</a:t>
            </a:r>
            <a:r>
              <a:rPr lang="en-US" sz="1800">
                <a:ea typeface="+mn-lt"/>
                <a:cs typeface="+mn-lt"/>
              </a:rPr>
              <a:t>, </a:t>
            </a:r>
            <a:r>
              <a:rPr lang="en-US" sz="1800" err="1">
                <a:ea typeface="+mn-lt"/>
                <a:cs typeface="+mn-lt"/>
              </a:rPr>
              <a:t>než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máslo</a:t>
            </a:r>
            <a:r>
              <a:rPr lang="en-US" sz="1800">
                <a:ea typeface="+mn-lt"/>
                <a:cs typeface="+mn-lt"/>
              </a:rPr>
              <a:t>) </a:t>
            </a:r>
            <a:endParaRPr lang="en-US" sz="1800">
              <a:cs typeface="Calibri"/>
            </a:endParaRPr>
          </a:p>
          <a:p>
            <a:r>
              <a:rPr lang="en-US" sz="1800" err="1">
                <a:ea typeface="+mn-lt"/>
                <a:cs typeface="+mn-lt"/>
              </a:rPr>
              <a:t>Palmový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olej</a:t>
            </a:r>
            <a:r>
              <a:rPr lang="en-US" sz="1800">
                <a:ea typeface="+mn-lt"/>
                <a:cs typeface="+mn-lt"/>
              </a:rPr>
              <a:t> se </a:t>
            </a:r>
            <a:r>
              <a:rPr lang="en-US" sz="1800" err="1">
                <a:ea typeface="+mn-lt"/>
                <a:cs typeface="+mn-lt"/>
              </a:rPr>
              <a:t>dá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nahradit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také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sádlem</a:t>
            </a:r>
            <a:r>
              <a:rPr lang="en-US" sz="1800">
                <a:ea typeface="+mn-lt"/>
                <a:cs typeface="+mn-lt"/>
              </a:rPr>
              <a:t> </a:t>
            </a:r>
            <a:endParaRPr lang="en-US" sz="1800">
              <a:cs typeface="Calibri"/>
            </a:endParaRPr>
          </a:p>
          <a:p>
            <a:r>
              <a:rPr lang="en-US" sz="1800">
                <a:ea typeface="+mn-lt"/>
                <a:cs typeface="+mn-lt"/>
              </a:rPr>
              <a:t>Ale </a:t>
            </a:r>
            <a:r>
              <a:rPr lang="en-US" sz="1800" err="1">
                <a:ea typeface="+mn-lt"/>
                <a:cs typeface="+mn-lt"/>
              </a:rPr>
              <a:t>dokážeme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si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však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představit</a:t>
            </a:r>
            <a:r>
              <a:rPr lang="en-US" sz="1800">
                <a:ea typeface="+mn-lt"/>
                <a:cs typeface="+mn-lt"/>
              </a:rPr>
              <a:t>, </a:t>
            </a:r>
            <a:r>
              <a:rPr lang="en-US" sz="1800" err="1">
                <a:ea typeface="+mn-lt"/>
                <a:cs typeface="+mn-lt"/>
              </a:rPr>
              <a:t>že</a:t>
            </a:r>
            <a:r>
              <a:rPr lang="en-US" sz="1800">
                <a:ea typeface="+mn-lt"/>
                <a:cs typeface="+mn-lt"/>
              </a:rPr>
              <a:t> by </a:t>
            </a:r>
            <a:r>
              <a:rPr lang="en-US" sz="1800" err="1">
                <a:ea typeface="+mn-lt"/>
                <a:cs typeface="+mn-lt"/>
              </a:rPr>
              <a:t>čokoládová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tyčinka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obsahovala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sádlo</a:t>
            </a:r>
            <a:r>
              <a:rPr lang="en-US" sz="1800">
                <a:ea typeface="+mn-lt"/>
                <a:cs typeface="+mn-lt"/>
              </a:rPr>
              <a:t>? </a:t>
            </a:r>
            <a:r>
              <a:rPr lang="en-US" sz="1800" err="1">
                <a:ea typeface="+mn-lt"/>
                <a:cs typeface="+mn-lt"/>
              </a:rPr>
              <a:t>Nejspíše</a:t>
            </a:r>
            <a:r>
              <a:rPr lang="en-US" sz="1800">
                <a:ea typeface="+mn-lt"/>
                <a:cs typeface="+mn-lt"/>
              </a:rPr>
              <a:t> by to </a:t>
            </a:r>
            <a:r>
              <a:rPr lang="en-US" sz="1800" err="1">
                <a:ea typeface="+mn-lt"/>
                <a:cs typeface="+mn-lt"/>
              </a:rPr>
              <a:t>negativně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ovlivnilo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chuť</a:t>
            </a:r>
            <a:endParaRPr lang="en-US" sz="1800" err="1">
              <a:cs typeface="Calibri"/>
            </a:endParaRPr>
          </a:p>
          <a:p>
            <a:endParaRPr lang="en-US" sz="1700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7AE4AC6-8F6C-A60E-C1A7-3A206401D1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37" r="21178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7DE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0456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D04A03-67B4-EA41-B7DC-120407C85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Omega-3 </a:t>
            </a:r>
            <a:endParaRPr lang="en-US" sz="5400"/>
          </a:p>
        </p:txBody>
      </p:sp>
      <p:sp>
        <p:nvSpPr>
          <p:cNvPr id="46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1B8A8-0A2F-1C43-FE3C-22329FA8E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1946625"/>
            <a:ext cx="6713552" cy="4119172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cs-CZ" sz="2000" b="1">
              <a:ea typeface="+mn-lt"/>
              <a:cs typeface="+mn-lt"/>
            </a:endParaRPr>
          </a:p>
          <a:p>
            <a:r>
              <a:rPr lang="cs-CZ" sz="2000">
                <a:ea typeface="+mn-lt"/>
                <a:cs typeface="+mn-lt"/>
              </a:rPr>
              <a:t>Můžeme je označovat jako esenciální mastné kyseliny  (to znamená, že si je naše tělo neumí vytvořit, a tak je musíme doplňovat vhodnou stravou či doplňky stravy)</a:t>
            </a:r>
            <a:endParaRPr lang="en-US" sz="2000">
              <a:ea typeface="+mn-lt"/>
              <a:cs typeface="+mn-lt"/>
            </a:endParaRPr>
          </a:p>
          <a:p>
            <a:r>
              <a:rPr lang="cs-CZ" sz="2000">
                <a:ea typeface="+mn-lt"/>
                <a:cs typeface="+mn-lt"/>
              </a:rPr>
              <a:t>Hlavním zdrojem omegy-3 je rybí tuk, ale najdeme je i v některých olejovitých semenech např z lněného semínka</a:t>
            </a:r>
            <a:endParaRPr lang="en-US" sz="2000">
              <a:ea typeface="+mn-lt"/>
              <a:cs typeface="+mn-lt"/>
            </a:endParaRPr>
          </a:p>
          <a:p>
            <a:r>
              <a:rPr lang="cs-CZ" sz="2000">
                <a:ea typeface="+mn-lt"/>
                <a:cs typeface="+mn-lt"/>
              </a:rPr>
              <a:t>Nejznámější omega 3 kyseliny jsou EPA a DHA</a:t>
            </a:r>
            <a:endParaRPr lang="en-US" sz="2000">
              <a:ea typeface="+mn-lt"/>
              <a:cs typeface="+mn-lt"/>
            </a:endParaRPr>
          </a:p>
          <a:p>
            <a:r>
              <a:rPr lang="cs-CZ" sz="2000">
                <a:ea typeface="+mn-lt"/>
                <a:cs typeface="+mn-lt"/>
              </a:rPr>
              <a:t>Denní dávka 250 mg EPA/DHA má pozitivní vliv na zdraví srdce, DHA navíc pomáhá uchovat zdravý zrak a přispívá k normální činnosti mozku (koncentrace, učení, paměť, myšlení) </a:t>
            </a:r>
            <a:endParaRPr lang="en-US" sz="2000">
              <a:ea typeface="+mn-lt"/>
              <a:cs typeface="+mn-lt"/>
            </a:endParaRPr>
          </a:p>
          <a:p>
            <a:r>
              <a:rPr lang="cs-CZ" sz="2000">
                <a:ea typeface="+mn-lt"/>
                <a:cs typeface="+mn-lt"/>
              </a:rPr>
              <a:t>Omega-3 kyseliny jsou důležité nejen pro dospělé, ale také pro starší osoby, děti, těhotné a kojící</a:t>
            </a:r>
            <a:endParaRPr lang="en-US" sz="2000">
              <a:cs typeface="Calibri"/>
            </a:endParaRPr>
          </a:p>
          <a:p>
            <a:endParaRPr lang="en-US" sz="1900">
              <a:cs typeface="Calibri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28156CA-7227-B7DD-DC10-182E743FA9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01" r="4" b="4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78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F817842-3932-B11B-2B97-EAE0D74D8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5400">
                <a:cs typeface="Calibri Light"/>
              </a:rPr>
              <a:t>Omega-6</a:t>
            </a:r>
            <a:endParaRPr lang="cs-CZ" sz="5400"/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zelenina&#10;&#10;Popis se vygeneroval automaticky.">
            <a:extLst>
              <a:ext uri="{FF2B5EF4-FFF2-40B4-BE49-F238E27FC236}">
                <a16:creationId xmlns:a16="http://schemas.microsoft.com/office/drawing/2014/main" id="{732B10C0-9FC4-D70F-E42C-C1EF16FBE3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03" r="16272" b="1"/>
          <a:stretch/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F5114C-9CCF-4EEB-9DC3-7ED3BBD63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200" dirty="0">
                <a:ea typeface="+mn-lt"/>
                <a:cs typeface="+mn-lt"/>
              </a:rPr>
              <a:t>Omega-6 se také nazývá kyselina linolová</a:t>
            </a:r>
          </a:p>
          <a:p>
            <a:r>
              <a:rPr lang="cs-CZ" sz="2200" dirty="0">
                <a:ea typeface="+mn-lt"/>
                <a:cs typeface="+mn-lt"/>
              </a:rPr>
              <a:t>Je důležité udržovat mezi nimi rovnováhu a náš </a:t>
            </a:r>
            <a:r>
              <a:rPr lang="cs-CZ" sz="2200" b="1" dirty="0">
                <a:ea typeface="+mn-lt"/>
                <a:cs typeface="+mn-lt"/>
              </a:rPr>
              <a:t>poměr omega</a:t>
            </a:r>
            <a:r>
              <a:rPr lang="cs-CZ" sz="2200" dirty="0">
                <a:ea typeface="+mn-lt"/>
                <a:cs typeface="+mn-lt"/>
              </a:rPr>
              <a:t>-</a:t>
            </a:r>
            <a:r>
              <a:rPr lang="cs-CZ" sz="2200" b="1" dirty="0">
                <a:ea typeface="+mn-lt"/>
                <a:cs typeface="+mn-lt"/>
              </a:rPr>
              <a:t>6</a:t>
            </a:r>
            <a:r>
              <a:rPr lang="cs-CZ" sz="2200" dirty="0">
                <a:ea typeface="+mn-lt"/>
                <a:cs typeface="+mn-lt"/>
              </a:rPr>
              <a:t> : </a:t>
            </a:r>
            <a:r>
              <a:rPr lang="cs-CZ" sz="2200" b="1" dirty="0">
                <a:ea typeface="+mn-lt"/>
                <a:cs typeface="+mn-lt"/>
              </a:rPr>
              <a:t>omega</a:t>
            </a:r>
            <a:r>
              <a:rPr lang="cs-CZ" sz="2200" dirty="0">
                <a:ea typeface="+mn-lt"/>
                <a:cs typeface="+mn-lt"/>
              </a:rPr>
              <a:t>-</a:t>
            </a:r>
            <a:r>
              <a:rPr lang="cs-CZ" sz="2200" b="1" dirty="0">
                <a:ea typeface="+mn-lt"/>
                <a:cs typeface="+mn-lt"/>
              </a:rPr>
              <a:t>3</a:t>
            </a:r>
            <a:r>
              <a:rPr lang="cs-CZ" sz="2200" dirty="0">
                <a:ea typeface="+mn-lt"/>
                <a:cs typeface="+mn-lt"/>
              </a:rPr>
              <a:t> by měl správně být </a:t>
            </a:r>
            <a:r>
              <a:rPr lang="cs-CZ" sz="2200" b="1" dirty="0">
                <a:ea typeface="+mn-lt"/>
                <a:cs typeface="+mn-lt"/>
              </a:rPr>
              <a:t>1:4</a:t>
            </a:r>
          </a:p>
          <a:p>
            <a:r>
              <a:rPr lang="cs-CZ" sz="2200" dirty="0">
                <a:ea typeface="+mn-lt"/>
                <a:cs typeface="+mn-lt"/>
              </a:rPr>
              <a:t>Omega 3 a 6 nenasycené mastné kyseliny (NMK), řadíme mezi kyseliny esenciální, nezbytné, a přesto o nich víme stále tak málo.</a:t>
            </a:r>
          </a:p>
          <a:p>
            <a:r>
              <a:rPr lang="cs-CZ" sz="2200" dirty="0">
                <a:ea typeface="+mn-lt"/>
                <a:cs typeface="+mn-lt"/>
              </a:rPr>
              <a:t>Tato nenasycená mastná kyselina je nezbytnou součástí nejen jídelníčku člověka, ale všech savců.</a:t>
            </a:r>
            <a:endParaRPr lang="cs-CZ" sz="2200" dirty="0"/>
          </a:p>
          <a:p>
            <a:r>
              <a:rPr lang="cs-CZ" sz="2200" dirty="0">
                <a:ea typeface="+mn-lt"/>
                <a:cs typeface="+mn-lt"/>
              </a:rPr>
              <a:t>Zdrojem </a:t>
            </a:r>
            <a:r>
              <a:rPr lang="cs-CZ" sz="2200" b="1" dirty="0">
                <a:ea typeface="+mn-lt"/>
                <a:cs typeface="+mn-lt"/>
              </a:rPr>
              <a:t>omega</a:t>
            </a:r>
            <a:r>
              <a:rPr lang="cs-CZ" sz="2200" dirty="0">
                <a:ea typeface="+mn-lt"/>
                <a:cs typeface="+mn-lt"/>
              </a:rPr>
              <a:t>-</a:t>
            </a:r>
            <a:r>
              <a:rPr lang="cs-CZ" sz="2200" b="1" dirty="0">
                <a:ea typeface="+mn-lt"/>
                <a:cs typeface="+mn-lt"/>
              </a:rPr>
              <a:t>6</a:t>
            </a:r>
            <a:r>
              <a:rPr lang="cs-CZ" sz="2200" dirty="0">
                <a:ea typeface="+mn-lt"/>
                <a:cs typeface="+mn-lt"/>
              </a:rPr>
              <a:t> mastných kyselin jsou různé oleje (slunečnicový, palmový, sójový, kokosový)</a:t>
            </a:r>
            <a:endParaRPr lang="cs-CZ" sz="2200" dirty="0">
              <a:cs typeface="Calibri"/>
            </a:endParaRPr>
          </a:p>
          <a:p>
            <a:endParaRPr lang="cs-CZ" sz="2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22305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31B081-C367-D574-92B7-9B6EEF86E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>
                <a:ea typeface="Calibri Light"/>
                <a:cs typeface="Calibri Light"/>
              </a:rPr>
              <a:t>Mastné kyseliny</a:t>
            </a:r>
            <a:endParaRPr lang="en-US" sz="5400"/>
          </a:p>
        </p:txBody>
      </p:sp>
      <p:sp>
        <p:nvSpPr>
          <p:cNvPr id="54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4A241-21FD-054B-73B5-FFA92C3F1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795" y="437072"/>
            <a:ext cx="6828184" cy="629417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1800" err="1">
                <a:ea typeface="+mn-lt"/>
                <a:cs typeface="+mn-lt"/>
              </a:rPr>
              <a:t>mastné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kyseliny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jsou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organické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sloučeniny</a:t>
            </a:r>
            <a:r>
              <a:rPr lang="en-US" sz="1800">
                <a:ea typeface="+mn-lt"/>
                <a:cs typeface="+mn-lt"/>
              </a:rPr>
              <a:t> =</a:t>
            </a:r>
            <a:r>
              <a:rPr lang="en-US" sz="1800" err="1">
                <a:ea typeface="+mn-lt"/>
                <a:cs typeface="+mn-lt"/>
              </a:rPr>
              <a:t>karboxylové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kyseliny</a:t>
            </a:r>
            <a:endParaRPr lang="en-US" sz="1800">
              <a:ea typeface="Calibri" panose="020F0502020204030204"/>
              <a:cs typeface="Calibri" panose="020F0502020204030204"/>
            </a:endParaRPr>
          </a:p>
          <a:p>
            <a:r>
              <a:rPr lang="en-US" sz="1800" err="1">
                <a:ea typeface="+mn-lt"/>
                <a:cs typeface="+mn-lt"/>
              </a:rPr>
              <a:t>jsou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součástí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mnohých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lipidů</a:t>
            </a:r>
            <a:r>
              <a:rPr lang="en-US" sz="1800">
                <a:ea typeface="+mn-lt"/>
                <a:cs typeface="+mn-lt"/>
              </a:rPr>
              <a:t> (</a:t>
            </a:r>
            <a:r>
              <a:rPr lang="en-US" sz="1800" err="1">
                <a:ea typeface="+mn-lt"/>
                <a:cs typeface="+mn-lt"/>
              </a:rPr>
              <a:t>přírodní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látky</a:t>
            </a:r>
            <a:r>
              <a:rPr lang="en-US" sz="1800">
                <a:ea typeface="+mn-lt"/>
                <a:cs typeface="+mn-lt"/>
              </a:rPr>
              <a:t>, </a:t>
            </a:r>
            <a:r>
              <a:rPr lang="en-US" sz="1800" err="1">
                <a:ea typeface="+mn-lt"/>
                <a:cs typeface="+mn-lt"/>
              </a:rPr>
              <a:t>především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tuky</a:t>
            </a:r>
            <a:r>
              <a:rPr lang="en-US" sz="1800">
                <a:ea typeface="+mn-lt"/>
                <a:cs typeface="+mn-lt"/>
              </a:rPr>
              <a:t>, </a:t>
            </a:r>
            <a:r>
              <a:rPr lang="en-US" sz="1800" err="1">
                <a:ea typeface="+mn-lt"/>
                <a:cs typeface="+mn-lt"/>
              </a:rPr>
              <a:t>oleje</a:t>
            </a:r>
            <a:r>
              <a:rPr lang="en-US" sz="1800">
                <a:ea typeface="+mn-lt"/>
                <a:cs typeface="+mn-lt"/>
              </a:rPr>
              <a:t>, </a:t>
            </a:r>
            <a:r>
              <a:rPr lang="en-US" sz="1800" err="1">
                <a:ea typeface="+mn-lt"/>
                <a:cs typeface="+mn-lt"/>
              </a:rPr>
              <a:t>vosky</a:t>
            </a:r>
            <a:r>
              <a:rPr lang="en-US" sz="1800">
                <a:ea typeface="+mn-lt"/>
                <a:cs typeface="+mn-lt"/>
              </a:rPr>
              <a:t>)</a:t>
            </a:r>
            <a:endParaRPr lang="en-US" sz="1800">
              <a:cs typeface="Calibri"/>
            </a:endParaRPr>
          </a:p>
          <a:p>
            <a:r>
              <a:rPr lang="en-US" sz="1800" err="1">
                <a:ea typeface="+mn-lt"/>
                <a:cs typeface="+mn-lt"/>
              </a:rPr>
              <a:t>vlastnosti</a:t>
            </a:r>
            <a:r>
              <a:rPr lang="en-US" sz="1800">
                <a:ea typeface="+mn-lt"/>
                <a:cs typeface="+mn-lt"/>
              </a:rPr>
              <a:t>:</a:t>
            </a:r>
            <a:endParaRPr lang="en-US" sz="1800">
              <a:cs typeface="Calibri"/>
            </a:endParaRPr>
          </a:p>
          <a:p>
            <a:pPr lvl="1"/>
            <a:r>
              <a:rPr lang="en-US" sz="1800">
                <a:ea typeface="+mn-lt"/>
                <a:cs typeface="+mn-lt"/>
              </a:rPr>
              <a:t> </a:t>
            </a:r>
            <a:r>
              <a:rPr lang="en-US" sz="1800" err="1">
                <a:ea typeface="+mn-lt"/>
                <a:cs typeface="+mn-lt"/>
              </a:rPr>
              <a:t>působí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jako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tenzidy</a:t>
            </a:r>
            <a:r>
              <a:rPr lang="en-US" sz="1800">
                <a:ea typeface="+mn-lt"/>
                <a:cs typeface="+mn-lt"/>
              </a:rPr>
              <a:t> (</a:t>
            </a:r>
            <a:r>
              <a:rPr lang="en-US" sz="1800" err="1">
                <a:ea typeface="+mn-lt"/>
                <a:cs typeface="+mn-lt"/>
              </a:rPr>
              <a:t>látky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snižující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povrchové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napětí</a:t>
            </a:r>
            <a:r>
              <a:rPr lang="en-US" sz="1800">
                <a:ea typeface="+mn-lt"/>
                <a:cs typeface="+mn-lt"/>
              </a:rPr>
              <a:t>)</a:t>
            </a:r>
          </a:p>
          <a:p>
            <a:pPr lvl="1"/>
            <a:r>
              <a:rPr lang="en-US" sz="1800">
                <a:ea typeface="+mn-lt"/>
                <a:cs typeface="+mn-lt"/>
              </a:rPr>
              <a:t> </a:t>
            </a:r>
            <a:r>
              <a:rPr lang="en-US" sz="1800" err="1">
                <a:ea typeface="+mn-lt"/>
                <a:cs typeface="+mn-lt"/>
              </a:rPr>
              <a:t>rozpustnost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ve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vodě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klesá</a:t>
            </a:r>
            <a:r>
              <a:rPr lang="en-US" sz="1800">
                <a:ea typeface="+mn-lt"/>
                <a:cs typeface="+mn-lt"/>
              </a:rPr>
              <a:t> s </a:t>
            </a:r>
            <a:r>
              <a:rPr lang="en-US" sz="1800" err="1">
                <a:ea typeface="+mn-lt"/>
                <a:cs typeface="+mn-lt"/>
              </a:rPr>
              <a:t>délkou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uhlíkového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řetězce</a:t>
            </a:r>
            <a:r>
              <a:rPr lang="en-US" sz="1800">
                <a:ea typeface="+mn-lt"/>
                <a:cs typeface="+mn-lt"/>
              </a:rPr>
              <a:t> (</a:t>
            </a:r>
            <a:r>
              <a:rPr lang="en-US" sz="1800" err="1">
                <a:ea typeface="+mn-lt"/>
                <a:cs typeface="+mn-lt"/>
              </a:rPr>
              <a:t>kyselina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palmová</a:t>
            </a:r>
            <a:r>
              <a:rPr lang="en-US" sz="1800">
                <a:ea typeface="+mn-lt"/>
                <a:cs typeface="+mn-lt"/>
              </a:rPr>
              <a:t> je </a:t>
            </a:r>
            <a:r>
              <a:rPr lang="en-US" sz="1800" err="1">
                <a:ea typeface="+mn-lt"/>
                <a:cs typeface="+mn-lt"/>
              </a:rPr>
              <a:t>lépe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rozpustná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než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kyselina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stearová</a:t>
            </a:r>
            <a:r>
              <a:rPr lang="en-US" sz="1800">
                <a:ea typeface="+mn-lt"/>
                <a:cs typeface="+mn-lt"/>
              </a:rPr>
              <a:t>)</a:t>
            </a:r>
            <a:endParaRPr lang="en-US" sz="1800">
              <a:ea typeface="Calibri" panose="020F0502020204030204"/>
              <a:cs typeface="Calibri" panose="020F0502020204030204"/>
            </a:endParaRPr>
          </a:p>
          <a:p>
            <a:pPr lvl="1"/>
            <a:r>
              <a:rPr lang="en-US" sz="1800" err="1">
                <a:ea typeface="+mn-lt"/>
                <a:cs typeface="+mn-lt"/>
              </a:rPr>
              <a:t>špatné</a:t>
            </a:r>
            <a:r>
              <a:rPr lang="en-US" sz="1800">
                <a:ea typeface="+mn-lt"/>
                <a:cs typeface="+mn-lt"/>
              </a:rPr>
              <a:t> a </a:t>
            </a:r>
            <a:r>
              <a:rPr lang="en-US" sz="1800" err="1">
                <a:ea typeface="+mn-lt"/>
                <a:cs typeface="+mn-lt"/>
              </a:rPr>
              <a:t>nezdravé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tuky</a:t>
            </a:r>
            <a:endParaRPr lang="en-US" sz="1800">
              <a:cs typeface="Calibri"/>
            </a:endParaRPr>
          </a:p>
          <a:p>
            <a:pPr lvl="1"/>
            <a:r>
              <a:rPr lang="en-US" sz="1800" err="1">
                <a:ea typeface="+mn-lt"/>
                <a:cs typeface="+mn-lt"/>
              </a:rPr>
              <a:t>tělo</a:t>
            </a:r>
            <a:r>
              <a:rPr lang="en-US" sz="1800">
                <a:ea typeface="+mn-lt"/>
                <a:cs typeface="+mn-lt"/>
              </a:rPr>
              <a:t> je </a:t>
            </a:r>
            <a:r>
              <a:rPr lang="en-US" sz="1800" err="1">
                <a:ea typeface="+mn-lt"/>
                <a:cs typeface="+mn-lt"/>
              </a:rPr>
              <a:t>potřebuje</a:t>
            </a:r>
            <a:r>
              <a:rPr lang="en-US" sz="1800">
                <a:ea typeface="+mn-lt"/>
                <a:cs typeface="+mn-lt"/>
              </a:rPr>
              <a:t>, aby </a:t>
            </a:r>
            <a:r>
              <a:rPr lang="en-US" sz="1800" err="1">
                <a:ea typeface="+mn-lt"/>
                <a:cs typeface="+mn-lt"/>
              </a:rPr>
              <a:t>mohlo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správně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fungovat</a:t>
            </a:r>
            <a:r>
              <a:rPr lang="en-US" sz="1800">
                <a:ea typeface="+mn-lt"/>
                <a:cs typeface="+mn-lt"/>
              </a:rPr>
              <a:t> (v </a:t>
            </a:r>
            <a:r>
              <a:rPr lang="en-US" sz="1800" err="1">
                <a:ea typeface="+mn-lt"/>
                <a:cs typeface="+mn-lt"/>
              </a:rPr>
              <a:t>přiměřeném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množství</a:t>
            </a:r>
            <a:r>
              <a:rPr lang="en-US" sz="1800">
                <a:ea typeface="+mn-lt"/>
                <a:cs typeface="+mn-lt"/>
              </a:rPr>
              <a:t>)</a:t>
            </a:r>
          </a:p>
          <a:p>
            <a:pPr lvl="1"/>
            <a:r>
              <a:rPr lang="en-US" sz="1800">
                <a:ea typeface="+mn-lt"/>
                <a:cs typeface="+mn-lt"/>
              </a:rPr>
              <a:t> </a:t>
            </a:r>
            <a:r>
              <a:rPr lang="en-US" sz="1800" err="1">
                <a:ea typeface="+mn-lt"/>
                <a:cs typeface="+mn-lt"/>
              </a:rPr>
              <a:t>nachází</a:t>
            </a:r>
            <a:r>
              <a:rPr lang="en-US" sz="1800">
                <a:ea typeface="+mn-lt"/>
                <a:cs typeface="+mn-lt"/>
              </a:rPr>
              <a:t> se v </a:t>
            </a:r>
            <a:r>
              <a:rPr lang="en-US" sz="1800" err="1">
                <a:ea typeface="+mn-lt"/>
                <a:cs typeface="+mn-lt"/>
              </a:rPr>
              <a:t>sádle</a:t>
            </a:r>
            <a:r>
              <a:rPr lang="en-US" sz="1800">
                <a:ea typeface="+mn-lt"/>
                <a:cs typeface="+mn-lt"/>
              </a:rPr>
              <a:t>, </a:t>
            </a:r>
            <a:r>
              <a:rPr lang="en-US" sz="1800" err="1">
                <a:ea typeface="+mn-lt"/>
                <a:cs typeface="+mn-lt"/>
              </a:rPr>
              <a:t>másle</a:t>
            </a:r>
            <a:r>
              <a:rPr lang="en-US" sz="1800">
                <a:ea typeface="+mn-lt"/>
                <a:cs typeface="+mn-lt"/>
              </a:rPr>
              <a:t>, </a:t>
            </a:r>
            <a:r>
              <a:rPr lang="en-US" sz="1800" err="1">
                <a:ea typeface="+mn-lt"/>
                <a:cs typeface="+mn-lt"/>
              </a:rPr>
              <a:t>částečně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vejcích</a:t>
            </a:r>
            <a:r>
              <a:rPr lang="en-US" sz="1800">
                <a:ea typeface="+mn-lt"/>
                <a:cs typeface="+mn-lt"/>
              </a:rPr>
              <a:t>, </a:t>
            </a:r>
            <a:r>
              <a:rPr lang="en-US" sz="1800" err="1">
                <a:ea typeface="+mn-lt"/>
                <a:cs typeface="+mn-lt"/>
              </a:rPr>
              <a:t>kokosový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či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palmový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olej</a:t>
            </a:r>
            <a:endParaRPr lang="en-US" sz="1800">
              <a:ea typeface="Calibri" panose="020F0502020204030204"/>
              <a:cs typeface="Calibri" panose="020F0502020204030204"/>
            </a:endParaRPr>
          </a:p>
          <a:p>
            <a:pPr lvl="1"/>
            <a:r>
              <a:rPr lang="en-US" sz="1800">
                <a:ea typeface="+mn-lt"/>
                <a:cs typeface="+mn-lt"/>
              </a:rPr>
              <a:t> </a:t>
            </a:r>
            <a:r>
              <a:rPr lang="en-US" sz="1800" err="1">
                <a:ea typeface="+mn-lt"/>
                <a:cs typeface="+mn-lt"/>
              </a:rPr>
              <a:t>zvyšují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hladinu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cholesterolu</a:t>
            </a:r>
            <a:r>
              <a:rPr lang="en-US" sz="1800">
                <a:ea typeface="+mn-lt"/>
                <a:cs typeface="+mn-lt"/>
              </a:rPr>
              <a:t> (</a:t>
            </a:r>
            <a:r>
              <a:rPr lang="en-US" sz="1800" err="1">
                <a:ea typeface="+mn-lt"/>
                <a:cs typeface="+mn-lt"/>
              </a:rPr>
              <a:t>obezita</a:t>
            </a:r>
            <a:r>
              <a:rPr lang="en-US" sz="1800">
                <a:ea typeface="+mn-lt"/>
                <a:cs typeface="+mn-lt"/>
              </a:rPr>
              <a:t>)</a:t>
            </a:r>
            <a:endParaRPr lang="en-US" sz="1800">
              <a:cs typeface="Calibri"/>
            </a:endParaRPr>
          </a:p>
          <a:p>
            <a:pPr lvl="1"/>
            <a:r>
              <a:rPr lang="en-US" sz="1800" err="1">
                <a:ea typeface="+mn-lt"/>
                <a:cs typeface="+mn-lt"/>
              </a:rPr>
              <a:t>neukládají</a:t>
            </a:r>
            <a:r>
              <a:rPr lang="en-US" sz="1800">
                <a:ea typeface="+mn-lt"/>
                <a:cs typeface="+mn-lt"/>
              </a:rPr>
              <a:t> se do </a:t>
            </a:r>
            <a:r>
              <a:rPr lang="en-US" sz="1800" err="1">
                <a:ea typeface="+mn-lt"/>
                <a:cs typeface="+mn-lt"/>
              </a:rPr>
              <a:t>tukových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zásob</a:t>
            </a:r>
            <a:r>
              <a:rPr lang="en-US" sz="1800">
                <a:ea typeface="+mn-lt"/>
                <a:cs typeface="+mn-lt"/>
              </a:rPr>
              <a:t> (</a:t>
            </a:r>
            <a:r>
              <a:rPr lang="en-US" sz="1800" err="1">
                <a:ea typeface="+mn-lt"/>
                <a:cs typeface="+mn-lt"/>
              </a:rPr>
              <a:t>menší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hrozba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obezity</a:t>
            </a:r>
            <a:r>
              <a:rPr lang="en-US" sz="1800">
                <a:ea typeface="+mn-lt"/>
                <a:cs typeface="+mn-lt"/>
              </a:rPr>
              <a:t>)</a:t>
            </a:r>
            <a:endParaRPr lang="en-US" sz="1800">
              <a:cs typeface="Calibri"/>
            </a:endParaRPr>
          </a:p>
          <a:p>
            <a:pPr lvl="1"/>
            <a:r>
              <a:rPr lang="en-US" sz="1800" err="1">
                <a:ea typeface="+mn-lt"/>
                <a:cs typeface="+mn-lt"/>
              </a:rPr>
              <a:t>jsou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bohaté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na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vitamíny</a:t>
            </a:r>
            <a:r>
              <a:rPr lang="en-US" sz="1800">
                <a:ea typeface="+mn-lt"/>
                <a:cs typeface="+mn-lt"/>
              </a:rPr>
              <a:t> a </a:t>
            </a:r>
            <a:r>
              <a:rPr lang="en-US" sz="1800" err="1">
                <a:ea typeface="+mn-lt"/>
                <a:cs typeface="+mn-lt"/>
              </a:rPr>
              <a:t>minerály</a:t>
            </a:r>
            <a:endParaRPr lang="en-US" sz="1800">
              <a:ea typeface="+mn-lt"/>
              <a:cs typeface="+mn-lt"/>
            </a:endParaRPr>
          </a:p>
          <a:p>
            <a:pPr lvl="1"/>
            <a:r>
              <a:rPr lang="en-US" sz="1800" err="1">
                <a:ea typeface="+mn-lt"/>
                <a:cs typeface="+mn-lt"/>
              </a:rPr>
              <a:t>obsahují</a:t>
            </a:r>
            <a:r>
              <a:rPr lang="en-US" sz="1800">
                <a:ea typeface="+mn-lt"/>
                <a:cs typeface="+mn-lt"/>
              </a:rPr>
              <a:t> Omega-3</a:t>
            </a:r>
            <a:endParaRPr lang="en-US" sz="1800">
              <a:ea typeface="Calibri"/>
              <a:cs typeface="Calibri"/>
            </a:endParaRPr>
          </a:p>
          <a:p>
            <a:pPr lvl="1"/>
            <a:r>
              <a:rPr lang="en-US" sz="1800" err="1">
                <a:ea typeface="Calibri"/>
                <a:cs typeface="Calibri"/>
              </a:rPr>
              <a:t>získávají</a:t>
            </a:r>
            <a:r>
              <a:rPr lang="en-US" sz="1800">
                <a:ea typeface="Calibri"/>
                <a:cs typeface="Calibri"/>
              </a:rPr>
              <a:t> se ze semen a </a:t>
            </a:r>
            <a:r>
              <a:rPr lang="en-US" sz="1800" err="1">
                <a:ea typeface="Calibri"/>
                <a:cs typeface="Calibri"/>
              </a:rPr>
              <a:t>ořechů</a:t>
            </a:r>
            <a:endParaRPr lang="en-US" sz="1800">
              <a:ea typeface="Calibri"/>
              <a:cs typeface="Calibri"/>
            </a:endParaRPr>
          </a:p>
          <a:p>
            <a:endParaRPr lang="en-US" sz="17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5443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Širokoúhlá obrazovka</PresentationFormat>
  <Slides>18</Slides>
  <Notes>0</Notes>
  <HiddenSlides>0</HiddenSlide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systému Office</vt:lpstr>
      <vt:lpstr>PALMOVÝ OLEJ</vt:lpstr>
      <vt:lpstr>Co je to vlastně palmový olej?</vt:lpstr>
      <vt:lpstr>Co je to vlastně palmový olej?</vt:lpstr>
      <vt:lpstr>Proč je zdravotní hrozbou?</vt:lpstr>
      <vt:lpstr>Palmový olej a vliv na zdraví</vt:lpstr>
      <vt:lpstr>Čím se může palmový olej nahradit?</vt:lpstr>
      <vt:lpstr>Omega-3 </vt:lpstr>
      <vt:lpstr>Omega-6</vt:lpstr>
      <vt:lpstr>Mastné kyseliny</vt:lpstr>
      <vt:lpstr>Kosmetické produkty</vt:lpstr>
      <vt:lpstr>Zajímavosti </vt:lpstr>
      <vt:lpstr>Sladkosti které si kupujeme domů a obsahují palmový olej/palmový tuk.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Zpracoval kolektiv 8.ročníku, děkujeme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6</cp:revision>
  <dcterms:created xsi:type="dcterms:W3CDTF">2022-04-11T08:13:22Z</dcterms:created>
  <dcterms:modified xsi:type="dcterms:W3CDTF">2022-04-21T20:18:58Z</dcterms:modified>
</cp:coreProperties>
</file>